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  <p:sldMasterId id="2147483676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70" r:id="rId8"/>
    <p:sldMasterId id="2147483672" r:id="rId9"/>
    <p:sldMasterId id="2147483666" r:id="rId10"/>
  </p:sldMasterIdLst>
  <p:notesMasterIdLst>
    <p:notesMasterId r:id="rId43"/>
  </p:notesMasterIdLst>
  <p:sldIdLst>
    <p:sldId id="286" r:id="rId11"/>
    <p:sldId id="261" r:id="rId12"/>
    <p:sldId id="262" r:id="rId13"/>
    <p:sldId id="273" r:id="rId14"/>
    <p:sldId id="264" r:id="rId15"/>
    <p:sldId id="265" r:id="rId16"/>
    <p:sldId id="270" r:id="rId17"/>
    <p:sldId id="271" r:id="rId18"/>
    <p:sldId id="263" r:id="rId19"/>
    <p:sldId id="272" r:id="rId20"/>
    <p:sldId id="278" r:id="rId21"/>
    <p:sldId id="268" r:id="rId22"/>
    <p:sldId id="275" r:id="rId23"/>
    <p:sldId id="274" r:id="rId24"/>
    <p:sldId id="277" r:id="rId25"/>
    <p:sldId id="266" r:id="rId26"/>
    <p:sldId id="269" r:id="rId27"/>
    <p:sldId id="283" r:id="rId28"/>
    <p:sldId id="256" r:id="rId29"/>
    <p:sldId id="280" r:id="rId30"/>
    <p:sldId id="281" r:id="rId31"/>
    <p:sldId id="282" r:id="rId32"/>
    <p:sldId id="276" r:id="rId33"/>
    <p:sldId id="260" r:id="rId34"/>
    <p:sldId id="279" r:id="rId35"/>
    <p:sldId id="290" r:id="rId36"/>
    <p:sldId id="287" r:id="rId37"/>
    <p:sldId id="288" r:id="rId38"/>
    <p:sldId id="291" r:id="rId39"/>
    <p:sldId id="292" r:id="rId40"/>
    <p:sldId id="293" r:id="rId41"/>
    <p:sldId id="259" r:id="rId42"/>
  </p:sldIdLst>
  <p:sldSz cx="12192000" cy="6858000"/>
  <p:notesSz cx="6858000" cy="9144000"/>
  <p:embeddedFontLst>
    <p:embeddedFont>
      <p:font typeface="Bebas Neue Regular" panose="020B0606020202050201" pitchFamily="34" charset="77"/>
      <p:regular r:id="rId44"/>
    </p:embeddedFont>
    <p:embeddedFont>
      <p:font typeface="Gloria Hallelujah" panose="02000000000000000000" pitchFamily="2" charset="0"/>
      <p:regular r:id="rId45"/>
    </p:embeddedFont>
    <p:embeddedFont>
      <p:font typeface="Inter" panose="02000503000000020004" pitchFamily="2" charset="0"/>
      <p:regular r:id="rId46"/>
      <p:bold r:id="rId47"/>
    </p:embeddedFont>
    <p:embeddedFont>
      <p:font typeface="Inter Medium" panose="02000503000000020004" pitchFamily="2" charset="0"/>
      <p:regular r:id="rId48"/>
    </p:embeddedFont>
    <p:embeddedFont>
      <p:font typeface="Inter SemiBold" panose="02000503000000020004" pitchFamily="2" charset="0"/>
      <p:regular r:id="rId49"/>
      <p:bold r:id="rId50"/>
    </p:embeddedFont>
    <p:embeddedFont>
      <p:font typeface="Inter Tight" pitchFamily="2" charset="0"/>
      <p:regular r:id="rId51"/>
      <p:bold r:id="rId52"/>
      <p:italic r:id="rId53"/>
      <p:boldItalic r:id="rId54"/>
    </p:embeddedFont>
    <p:embeddedFont>
      <p:font typeface="Inter Tight ExtraBold" pitchFamily="2" charset="0"/>
      <p:bold r:id="rId55"/>
      <p:italic r:id="rId56"/>
      <p:boldItalic r:id="rId57"/>
    </p:embeddedFont>
    <p:embeddedFont>
      <p:font typeface="Inter Tight Light" pitchFamily="2" charset="0"/>
      <p:regular r:id="rId58"/>
      <p:italic r:id="rId59"/>
    </p:embeddedFont>
    <p:embeddedFont>
      <p:font typeface="Inter Tight Medium" pitchFamily="2" charset="0"/>
      <p:regular r:id="rId60"/>
      <p:italic r:id="rId61"/>
    </p:embeddedFont>
    <p:embeddedFont>
      <p:font typeface="Inter Tight SemiBold" pitchFamily="2" charset="0"/>
      <p:regular r:id="rId62"/>
      <p:bold r:id="rId63"/>
      <p:italic r:id="rId64"/>
      <p:boldItalic r:id="rId65"/>
    </p:embeddedFont>
    <p:embeddedFont>
      <p:font typeface="Michroma" pitchFamily="2" charset="77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C70"/>
    <a:srgbClr val="E3A46A"/>
    <a:srgbClr val="9F8F5E"/>
    <a:srgbClr val="531925"/>
    <a:srgbClr val="ABD1E1"/>
    <a:srgbClr val="A4C7D4"/>
    <a:srgbClr val="9BBDC7"/>
    <a:srgbClr val="222A35"/>
    <a:srgbClr val="0087C4"/>
    <a:srgbClr val="005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3C9CBF-68ED-A141-AE84-753663AA20CC}" v="651" dt="2024-04-27T03:09:35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5" autoAdjust="0"/>
    <p:restoredTop sz="96230"/>
  </p:normalViewPr>
  <p:slideViewPr>
    <p:cSldViewPr snapToGrid="0">
      <p:cViewPr>
        <p:scale>
          <a:sx n="130" d="100"/>
          <a:sy n="130" d="100"/>
        </p:scale>
        <p:origin x="14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8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DCC4271-92E9-5E4F-81E4-F667AC3CDCFC}" type="datetimeFigureOut">
              <a:rPr lang="en-US" smtClean="0"/>
              <a:pPr/>
              <a:t>4/27/24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C5AE7EC-F64B-2840-9FB3-5E196A8A13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E7EC-F64B-2840-9FB3-5E196A8A13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7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84A2C6-2487-320E-7260-6464E289AB47}"/>
              </a:ext>
            </a:extLst>
          </p:cNvPr>
          <p:cNvSpPr/>
          <p:nvPr userDrawn="1"/>
        </p:nvSpPr>
        <p:spPr>
          <a:xfrm>
            <a:off x="132522" y="114300"/>
            <a:ext cx="11926956" cy="6629400"/>
          </a:xfrm>
          <a:prstGeom prst="roundRect">
            <a:avLst>
              <a:gd name="adj" fmla="val 5573"/>
            </a:avLst>
          </a:prstGeom>
          <a:solidFill>
            <a:srgbClr val="0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A955D0-E677-17BA-9F9D-F751E6A1F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05" y="5400093"/>
            <a:ext cx="1684104" cy="12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84A2C6-2487-320E-7260-6464E289AB47}"/>
              </a:ext>
            </a:extLst>
          </p:cNvPr>
          <p:cNvSpPr/>
          <p:nvPr userDrawn="1"/>
        </p:nvSpPr>
        <p:spPr>
          <a:xfrm>
            <a:off x="132522" y="114300"/>
            <a:ext cx="11926956" cy="6629400"/>
          </a:xfrm>
          <a:prstGeom prst="roundRect">
            <a:avLst>
              <a:gd name="adj" fmla="val 55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A955D0-E677-17BA-9F9D-F751E6A1F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05" y="5400093"/>
            <a:ext cx="1684104" cy="12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7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09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6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28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08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93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4" name="Lumon Fill Logo">
            <a:extLst>
              <a:ext uri="{FF2B5EF4-FFF2-40B4-BE49-F238E27FC236}">
                <a16:creationId xmlns:a16="http://schemas.microsoft.com/office/drawing/2014/main" id="{50BB34BE-C0F8-0405-B66A-AA31B49E76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7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5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7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4" name="Lumon Fill Logo">
            <a:extLst>
              <a:ext uri="{FF2B5EF4-FFF2-40B4-BE49-F238E27FC236}">
                <a16:creationId xmlns:a16="http://schemas.microsoft.com/office/drawing/2014/main" id="{50BB34BE-C0F8-0405-B66A-AA31B49E76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7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2" name="Lumon Line Logo">
            <a:extLst>
              <a:ext uri="{FF2B5EF4-FFF2-40B4-BE49-F238E27FC236}">
                <a16:creationId xmlns:a16="http://schemas.microsoft.com/office/drawing/2014/main" id="{3B71DBE9-CB88-CBEE-7A8A-617BB5D2E1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7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3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4" name="Lumon Fill Logo">
            <a:extLst>
              <a:ext uri="{FF2B5EF4-FFF2-40B4-BE49-F238E27FC236}">
                <a16:creationId xmlns:a16="http://schemas.microsoft.com/office/drawing/2014/main" id="{6942CD71-9A22-7C27-2718-9569A663A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6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3" name="Lumon Fill Logo">
            <a:extLst>
              <a:ext uri="{FF2B5EF4-FFF2-40B4-BE49-F238E27FC236}">
                <a16:creationId xmlns:a16="http://schemas.microsoft.com/office/drawing/2014/main" id="{4A92E643-0304-58AD-6D36-46254397B6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6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3" name="Lumon Fill Logo">
            <a:extLst>
              <a:ext uri="{FF2B5EF4-FFF2-40B4-BE49-F238E27FC236}">
                <a16:creationId xmlns:a16="http://schemas.microsoft.com/office/drawing/2014/main" id="{9DA7E77C-382A-573A-3A6A-0CB3C5254F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6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2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orizontal Title Lines">
            <a:extLst>
              <a:ext uri="{FF2B5EF4-FFF2-40B4-BE49-F238E27FC236}">
                <a16:creationId xmlns:a16="http://schemas.microsoft.com/office/drawing/2014/main" id="{2045695C-8C5F-50ED-E4DE-CF04CA47E7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00" y="149714"/>
            <a:ext cx="11966400" cy="1009929"/>
          </a:xfrm>
          <a:prstGeom prst="rect">
            <a:avLst/>
          </a:prstGeom>
        </p:spPr>
      </p:pic>
      <p:pic>
        <p:nvPicPr>
          <p:cNvPr id="3" name="Lumon Fill Logo">
            <a:extLst>
              <a:ext uri="{FF2B5EF4-FFF2-40B4-BE49-F238E27FC236}">
                <a16:creationId xmlns:a16="http://schemas.microsoft.com/office/drawing/2014/main" id="{21521B81-17B3-CAB4-FF13-D128589F257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19036" y="233585"/>
            <a:ext cx="17595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7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rizontal Bars">
            <a:extLst>
              <a:ext uri="{FF2B5EF4-FFF2-40B4-BE49-F238E27FC236}">
                <a16:creationId xmlns:a16="http://schemas.microsoft.com/office/drawing/2014/main" id="{2AA7F2FE-443B-467D-9DE1-50096D04CB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096" y="1404256"/>
            <a:ext cx="11510683" cy="355477"/>
          </a:xfrm>
          <a:prstGeom prst="rect">
            <a:avLst/>
          </a:prstGeom>
        </p:spPr>
      </p:pic>
      <p:pic>
        <p:nvPicPr>
          <p:cNvPr id="4" name="Lumon Fill Logo">
            <a:extLst>
              <a:ext uri="{FF2B5EF4-FFF2-40B4-BE49-F238E27FC236}">
                <a16:creationId xmlns:a16="http://schemas.microsoft.com/office/drawing/2014/main" id="{62E4612C-ECA0-F2BA-1A20-0DB4C37ED0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97" y="351692"/>
            <a:ext cx="1626279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9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rizontal Bars">
            <a:extLst>
              <a:ext uri="{FF2B5EF4-FFF2-40B4-BE49-F238E27FC236}">
                <a16:creationId xmlns:a16="http://schemas.microsoft.com/office/drawing/2014/main" id="{2AA7F2FE-443B-467D-9DE1-50096D04CB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096" y="1404256"/>
            <a:ext cx="11510683" cy="355477"/>
          </a:xfrm>
          <a:prstGeom prst="rect">
            <a:avLst/>
          </a:prstGeom>
        </p:spPr>
      </p:pic>
      <p:pic>
        <p:nvPicPr>
          <p:cNvPr id="2" name="Lumon Line Logo">
            <a:extLst>
              <a:ext uri="{FF2B5EF4-FFF2-40B4-BE49-F238E27FC236}">
                <a16:creationId xmlns:a16="http://schemas.microsoft.com/office/drawing/2014/main" id="{580640A6-D508-A093-66F3-171C5732E1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8098" y="351692"/>
            <a:ext cx="1626278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2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svg"/><Relationship Id="rId7" Type="http://schemas.openxmlformats.org/officeDocument/2006/relationships/image" Target="../media/image4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7.svg"/><Relationship Id="rId5" Type="http://schemas.openxmlformats.org/officeDocument/2006/relationships/image" Target="../media/image55.sv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3C08169C-1CC2-5F3B-1F3E-48323264A87F}"/>
              </a:ext>
            </a:extLst>
          </p:cNvPr>
          <p:cNvSpPr txBox="1"/>
          <p:nvPr/>
        </p:nvSpPr>
        <p:spPr>
          <a:xfrm>
            <a:off x="824984" y="4980985"/>
            <a:ext cx="7224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pc="0" baseline="0" dirty="0">
                <a:solidFill>
                  <a:schemeClr val="bg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A  Lumon </a:t>
            </a:r>
            <a:r>
              <a:rPr lang="en-GB" dirty="0">
                <a:solidFill>
                  <a:schemeClr val="bg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 Industries  </a:t>
            </a:r>
            <a:r>
              <a:rPr lang="en-GB" spc="0" baseline="0" dirty="0">
                <a:solidFill>
                  <a:schemeClr val="bg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PowerPoint  Presentation  Template</a:t>
            </a:r>
            <a:r>
              <a:rPr lang="en-GB" dirty="0">
                <a:solidFill>
                  <a:schemeClr val="bg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  by  @</a:t>
            </a:r>
            <a:r>
              <a:rPr lang="en-GB" dirty="0" err="1">
                <a:solidFill>
                  <a:schemeClr val="bg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dstoryco</a:t>
            </a:r>
            <a:endParaRPr lang="en-GB" spc="0" baseline="0" dirty="0">
              <a:solidFill>
                <a:schemeClr val="bg1"/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pic>
        <p:nvPicPr>
          <p:cNvPr id="4" name="Horizontal lines">
            <a:extLst>
              <a:ext uri="{FF2B5EF4-FFF2-40B4-BE49-F238E27FC236}">
                <a16:creationId xmlns:a16="http://schemas.microsoft.com/office/drawing/2014/main" id="{8AE633D0-CAC1-A76E-54FB-21A5C4C6C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985" y="4325585"/>
            <a:ext cx="10997581" cy="355477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C4B22E47-4980-708C-C020-135E87EE7AEF}"/>
              </a:ext>
            </a:extLst>
          </p:cNvPr>
          <p:cNvSpPr txBox="1"/>
          <p:nvPr/>
        </p:nvSpPr>
        <p:spPr>
          <a:xfrm>
            <a:off x="824984" y="3202656"/>
            <a:ext cx="6221255" cy="99719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GB" sz="3600" spc="0" baseline="0" dirty="0">
                <a:solidFill>
                  <a:schemeClr val="bg1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Microsoft Office</a:t>
            </a:r>
          </a:p>
          <a:p>
            <a:pPr>
              <a:lnSpc>
                <a:spcPct val="90000"/>
              </a:lnSpc>
            </a:pPr>
            <a:r>
              <a:rPr lang="en-GB" sz="3600" dirty="0">
                <a:solidFill>
                  <a:schemeClr val="bg1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PowerPoint Quick Start Guides</a:t>
            </a:r>
            <a:endParaRPr lang="en-GB" sz="3600" spc="0" baseline="0" dirty="0">
              <a:solidFill>
                <a:schemeClr val="bg1"/>
              </a:solidFill>
              <a:latin typeface="Inter Tight Medium" pitchFamily="2" charset="0"/>
              <a:ea typeface="Inter Tight Medium" pitchFamily="2" charset="0"/>
              <a:cs typeface="Inter Tight Medium" pitchFamily="2" charset="0"/>
            </a:endParaRPr>
          </a:p>
        </p:txBody>
      </p:sp>
      <p:pic>
        <p:nvPicPr>
          <p:cNvPr id="7" name="Lumon Line Logo">
            <a:extLst>
              <a:ext uri="{FF2B5EF4-FFF2-40B4-BE49-F238E27FC236}">
                <a16:creationId xmlns:a16="http://schemas.microsoft.com/office/drawing/2014/main" id="{786F2CB9-F582-5124-D34D-CF946CD03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24984" y="1098217"/>
            <a:ext cx="2777934" cy="13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Divider">
            <a:extLst>
              <a:ext uri="{FF2B5EF4-FFF2-40B4-BE49-F238E27FC236}">
                <a16:creationId xmlns:a16="http://schemas.microsoft.com/office/drawing/2014/main" id="{650E638F-2399-5D43-C22A-C1D8645A218C}"/>
              </a:ext>
            </a:extLst>
          </p:cNvPr>
          <p:cNvCxnSpPr>
            <a:cxnSpLocks/>
          </p:cNvCxnSpPr>
          <p:nvPr/>
        </p:nvCxnSpPr>
        <p:spPr>
          <a:xfrm>
            <a:off x="5005912" y="2757268"/>
            <a:ext cx="0" cy="135049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">
            <a:extLst>
              <a:ext uri="{FF2B5EF4-FFF2-40B4-BE49-F238E27FC236}">
                <a16:creationId xmlns:a16="http://schemas.microsoft.com/office/drawing/2014/main" id="{8FCDAF9D-E55B-7297-34B5-74D2C902BD15}"/>
              </a:ext>
            </a:extLst>
          </p:cNvPr>
          <p:cNvSpPr txBox="1"/>
          <p:nvPr/>
        </p:nvSpPr>
        <p:spPr>
          <a:xfrm>
            <a:off x="5533449" y="2878519"/>
            <a:ext cx="455413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>
                <a:solidFill>
                  <a:schemeClr val="tx2"/>
                </a:solidFill>
                <a:latin typeface="Michroma" pitchFamily="2" charset="77"/>
              </a:rPr>
              <a:t>MACRODATA</a:t>
            </a:r>
          </a:p>
          <a:p>
            <a:r>
              <a:rPr lang="en-GB" sz="3600" b="1" dirty="0">
                <a:solidFill>
                  <a:schemeClr val="tx2"/>
                </a:solidFill>
                <a:latin typeface="Michroma" pitchFamily="2" charset="77"/>
              </a:rPr>
              <a:t>REFINEMENT</a:t>
            </a:r>
          </a:p>
        </p:txBody>
      </p:sp>
      <p:pic>
        <p:nvPicPr>
          <p:cNvPr id="3" name="Lumon Fill Logo">
            <a:extLst>
              <a:ext uri="{FF2B5EF4-FFF2-40B4-BE49-F238E27FC236}">
                <a16:creationId xmlns:a16="http://schemas.microsoft.com/office/drawing/2014/main" id="{CF1B97D9-AD6D-1699-DAD6-1A21AA88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4420" y="2871196"/>
            <a:ext cx="2321249" cy="11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umon Line Logo">
            <a:extLst>
              <a:ext uri="{FF2B5EF4-FFF2-40B4-BE49-F238E27FC236}">
                <a16:creationId xmlns:a16="http://schemas.microsoft.com/office/drawing/2014/main" id="{05BE9C68-E56F-94B2-3CD1-D39C5B59B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37521" y="2871196"/>
            <a:ext cx="2319446" cy="110490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527AF28B-6790-4961-ACB4-B1E5E99BA015}"/>
              </a:ext>
            </a:extLst>
          </p:cNvPr>
          <p:cNvSpPr txBox="1"/>
          <p:nvPr/>
        </p:nvSpPr>
        <p:spPr>
          <a:xfrm>
            <a:off x="5266549" y="3146647"/>
            <a:ext cx="508793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  <a:latin typeface="Michroma" pitchFamily="2" charset="77"/>
              </a:rPr>
              <a:t>SVR’D ACCESS</a:t>
            </a:r>
          </a:p>
        </p:txBody>
      </p:sp>
      <p:cxnSp>
        <p:nvCxnSpPr>
          <p:cNvPr id="13" name="Divider">
            <a:extLst>
              <a:ext uri="{FF2B5EF4-FFF2-40B4-BE49-F238E27FC236}">
                <a16:creationId xmlns:a16="http://schemas.microsoft.com/office/drawing/2014/main" id="{31F3A7EC-14D5-25E6-2475-D1E4B109B4FE}"/>
              </a:ext>
            </a:extLst>
          </p:cNvPr>
          <p:cNvCxnSpPr>
            <a:cxnSpLocks/>
          </p:cNvCxnSpPr>
          <p:nvPr/>
        </p:nvCxnSpPr>
        <p:spPr>
          <a:xfrm>
            <a:off x="4739012" y="2757268"/>
            <a:ext cx="0" cy="1350498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9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3635A3-787F-3E34-B530-4CB705CC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25" y="2608189"/>
            <a:ext cx="11019441" cy="355477"/>
          </a:xfrm>
          <a:prstGeom prst="rect">
            <a:avLst/>
          </a:prstGeom>
        </p:spPr>
      </p:pic>
      <p:grpSp>
        <p:nvGrpSpPr>
          <p:cNvPr id="4" name="Lumon Logo Filled">
            <a:extLst>
              <a:ext uri="{FF2B5EF4-FFF2-40B4-BE49-F238E27FC236}">
                <a16:creationId xmlns:a16="http://schemas.microsoft.com/office/drawing/2014/main" id="{4475F4F0-B86C-FD75-9A31-096805C3224F}"/>
              </a:ext>
            </a:extLst>
          </p:cNvPr>
          <p:cNvGrpSpPr/>
          <p:nvPr/>
        </p:nvGrpSpPr>
        <p:grpSpPr>
          <a:xfrm>
            <a:off x="745250" y="498764"/>
            <a:ext cx="1727772" cy="823048"/>
            <a:chOff x="4349750" y="2597150"/>
            <a:chExt cx="3492500" cy="1663700"/>
          </a:xfrm>
        </p:grpSpPr>
        <p:pic>
          <p:nvPicPr>
            <p:cNvPr id="5" name="Globe Logo">
              <a:extLst>
                <a:ext uri="{FF2B5EF4-FFF2-40B4-BE49-F238E27FC236}">
                  <a16:creationId xmlns:a16="http://schemas.microsoft.com/office/drawing/2014/main" id="{CB5DA211-6065-593B-1F06-87F67B51C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2609850"/>
              <a:ext cx="3467100" cy="1638300"/>
            </a:xfrm>
            <a:prstGeom prst="rect">
              <a:avLst/>
            </a:prstGeom>
          </p:spPr>
        </p:pic>
        <p:pic>
          <p:nvPicPr>
            <p:cNvPr id="6" name="Lines">
              <a:extLst>
                <a:ext uri="{FF2B5EF4-FFF2-40B4-BE49-F238E27FC236}">
                  <a16:creationId xmlns:a16="http://schemas.microsoft.com/office/drawing/2014/main" id="{5438C174-C035-BF68-441A-8260111694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50" y="2597150"/>
              <a:ext cx="3492500" cy="1663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97DDAC-B5BC-1A9D-2B0F-809716BB92AF}"/>
              </a:ext>
            </a:extLst>
          </p:cNvPr>
          <p:cNvSpPr txBox="1"/>
          <p:nvPr/>
        </p:nvSpPr>
        <p:spPr>
          <a:xfrm>
            <a:off x="803125" y="1644248"/>
            <a:ext cx="3266920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Senior Refiner</a:t>
            </a:r>
          </a:p>
          <a:p>
            <a:pPr>
              <a:lnSpc>
                <a:spcPct val="90000"/>
              </a:lnSpc>
            </a:pPr>
            <a:r>
              <a:rPr lang="en-GB" sz="3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Morning Checklist</a:t>
            </a:r>
            <a:endParaRPr lang="en-GB" sz="3200" spc="0" baseline="0" dirty="0">
              <a:solidFill>
                <a:schemeClr val="tx2"/>
              </a:solidFill>
              <a:latin typeface="Inter Tight Medium" pitchFamily="2" charset="0"/>
              <a:ea typeface="Inter Tight Medium" pitchFamily="2" charset="0"/>
              <a:cs typeface="Inter Tigh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BD07-FE66-90B8-1D46-D6B394C1DB27}"/>
              </a:ext>
            </a:extLst>
          </p:cNvPr>
          <p:cNvSpPr txBox="1"/>
          <p:nvPr/>
        </p:nvSpPr>
        <p:spPr>
          <a:xfrm>
            <a:off x="803124" y="3322122"/>
            <a:ext cx="2009518" cy="2209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spc="-150" baseline="0" dirty="0">
                <a:solidFill>
                  <a:schemeClr val="tx2"/>
                </a:solidFill>
                <a:latin typeface="Inter Tight Light" pitchFamily="2" charset="0"/>
                <a:ea typeface="Inter Tight Light" pitchFamily="2" charset="0"/>
                <a:cs typeface="Inter Tight Light" pitchFamily="2" charset="0"/>
              </a:rPr>
              <a:t>The following should be completed before commencing the day’s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8026D-0712-A2D1-9778-3EFC762602E8}"/>
              </a:ext>
            </a:extLst>
          </p:cNvPr>
          <p:cNvCxnSpPr>
            <a:cxnSpLocks/>
          </p:cNvCxnSpPr>
          <p:nvPr/>
        </p:nvCxnSpPr>
        <p:spPr>
          <a:xfrm flipV="1">
            <a:off x="3218964" y="3322122"/>
            <a:ext cx="0" cy="35358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026EC-D3EA-51D5-9957-67C26D32907B}"/>
              </a:ext>
            </a:extLst>
          </p:cNvPr>
          <p:cNvSpPr txBox="1"/>
          <p:nvPr/>
        </p:nvSpPr>
        <p:spPr>
          <a:xfrm>
            <a:off x="3593832" y="3322122"/>
            <a:ext cx="82287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Remember! You are permitted one record to listen to each morning during your morning checklist procedures. Which will you choose today?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3913F-33AE-72B9-40E7-85EF298AB6DA}"/>
              </a:ext>
            </a:extLst>
          </p:cNvPr>
          <p:cNvSpPr txBox="1"/>
          <p:nvPr/>
        </p:nvSpPr>
        <p:spPr>
          <a:xfrm>
            <a:off x="3593832" y="4280304"/>
            <a:ext cx="8228734" cy="200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Brew a pot of coffee.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Refill the soap dispenser in the restroom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Dust the Lumon Compliance Handbook and </a:t>
            </a: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Appendices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Acknowledge Kier Eagan Portrait (verbally or silently).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Self-Assess: Can I lead today?</a:t>
            </a:r>
            <a:endParaRPr lang="en-GB" spc="0" baseline="0" dirty="0">
              <a:solidFill>
                <a:schemeClr val="tx2"/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273293-DB83-2005-DE07-3703A8FA2703}"/>
              </a:ext>
            </a:extLst>
          </p:cNvPr>
          <p:cNvSpPr txBox="1"/>
          <p:nvPr/>
        </p:nvSpPr>
        <p:spPr>
          <a:xfrm>
            <a:off x="874375" y="2601261"/>
            <a:ext cx="39914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spc="0" baseline="0" dirty="0">
                <a:ln w="19050" cmpd="sng">
                  <a:solidFill>
                    <a:schemeClr val="tx2"/>
                  </a:solidFill>
                </a:ln>
                <a:solidFill>
                  <a:schemeClr val="accent3"/>
                </a:solidFill>
                <a:latin typeface="Inter Tight ExtraBold" pitchFamily="2" charset="0"/>
                <a:ea typeface="Inter Tight ExtraBold" pitchFamily="2" charset="0"/>
                <a:cs typeface="Inter Tight ExtraBold" pitchFamily="2" charset="0"/>
              </a:rPr>
              <a:t>MACRODATA REFINEMENT</a:t>
            </a:r>
          </a:p>
        </p:txBody>
      </p:sp>
    </p:spTree>
    <p:extLst>
      <p:ext uri="{BB962C8B-B14F-4D97-AF65-F5344CB8AC3E}">
        <p14:creationId xmlns:p14="http://schemas.microsoft.com/office/powerpoint/2010/main" val="41846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967374B-D045-7735-AB23-18EB43CD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25" y="2608189"/>
            <a:ext cx="11019441" cy="355477"/>
          </a:xfrm>
          <a:prstGeom prst="rect">
            <a:avLst/>
          </a:prstGeom>
        </p:spPr>
      </p:pic>
      <p:grpSp>
        <p:nvGrpSpPr>
          <p:cNvPr id="4" name="Lumon Logo Filled">
            <a:extLst>
              <a:ext uri="{FF2B5EF4-FFF2-40B4-BE49-F238E27FC236}">
                <a16:creationId xmlns:a16="http://schemas.microsoft.com/office/drawing/2014/main" id="{4475F4F0-B86C-FD75-9A31-096805C3224F}"/>
              </a:ext>
            </a:extLst>
          </p:cNvPr>
          <p:cNvGrpSpPr/>
          <p:nvPr/>
        </p:nvGrpSpPr>
        <p:grpSpPr>
          <a:xfrm>
            <a:off x="745250" y="498764"/>
            <a:ext cx="1727772" cy="823048"/>
            <a:chOff x="4349750" y="2597150"/>
            <a:chExt cx="3492500" cy="1663700"/>
          </a:xfrm>
        </p:grpSpPr>
        <p:pic>
          <p:nvPicPr>
            <p:cNvPr id="5" name="Globe Logo">
              <a:extLst>
                <a:ext uri="{FF2B5EF4-FFF2-40B4-BE49-F238E27FC236}">
                  <a16:creationId xmlns:a16="http://schemas.microsoft.com/office/drawing/2014/main" id="{CB5DA211-6065-593B-1F06-87F67B51C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2609850"/>
              <a:ext cx="3467100" cy="1638300"/>
            </a:xfrm>
            <a:prstGeom prst="rect">
              <a:avLst/>
            </a:prstGeom>
          </p:spPr>
        </p:pic>
        <p:pic>
          <p:nvPicPr>
            <p:cNvPr id="6" name="Lines">
              <a:extLst>
                <a:ext uri="{FF2B5EF4-FFF2-40B4-BE49-F238E27FC236}">
                  <a16:creationId xmlns:a16="http://schemas.microsoft.com/office/drawing/2014/main" id="{5438C174-C035-BF68-441A-8260111694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50" y="2597150"/>
              <a:ext cx="3492500" cy="1663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97DDAC-B5BC-1A9D-2B0F-809716BB92AF}"/>
              </a:ext>
            </a:extLst>
          </p:cNvPr>
          <p:cNvSpPr txBox="1"/>
          <p:nvPr/>
        </p:nvSpPr>
        <p:spPr>
          <a:xfrm>
            <a:off x="803125" y="1644248"/>
            <a:ext cx="2523127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Artwork</a:t>
            </a:r>
          </a:p>
          <a:p>
            <a:pPr>
              <a:lnSpc>
                <a:spcPct val="90000"/>
              </a:lnSpc>
            </a:pPr>
            <a:r>
              <a:rPr lang="en-GB" sz="3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Request Form</a:t>
            </a:r>
            <a:endParaRPr lang="en-GB" sz="3200" spc="0" baseline="0" dirty="0">
              <a:solidFill>
                <a:schemeClr val="tx2"/>
              </a:solidFill>
              <a:latin typeface="Inter Tight Medium" pitchFamily="2" charset="0"/>
              <a:ea typeface="Inter Tight Medium" pitchFamily="2" charset="0"/>
              <a:cs typeface="Inter Tigh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BD07-FE66-90B8-1D46-D6B394C1DB27}"/>
              </a:ext>
            </a:extLst>
          </p:cNvPr>
          <p:cNvSpPr txBox="1"/>
          <p:nvPr/>
        </p:nvSpPr>
        <p:spPr>
          <a:xfrm>
            <a:off x="803124" y="3322122"/>
            <a:ext cx="2009518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spc="-150" baseline="0" dirty="0">
                <a:solidFill>
                  <a:schemeClr val="tx2"/>
                </a:solidFill>
                <a:latin typeface="Inter Tight Light" pitchFamily="2" charset="0"/>
                <a:ea typeface="Inter Tight Light" pitchFamily="2" charset="0"/>
                <a:cs typeface="Inter Tight Light" pitchFamily="2" charset="0"/>
              </a:rPr>
              <a:t>Once your selection has been received, your artwork will be hung in a timely manner.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8026D-0712-A2D1-9778-3EFC762602E8}"/>
              </a:ext>
            </a:extLst>
          </p:cNvPr>
          <p:cNvCxnSpPr>
            <a:cxnSpLocks/>
          </p:cNvCxnSpPr>
          <p:nvPr/>
        </p:nvCxnSpPr>
        <p:spPr>
          <a:xfrm flipV="1">
            <a:off x="3218964" y="3322122"/>
            <a:ext cx="0" cy="353587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026EC-D3EA-51D5-9957-67C26D32907B}"/>
              </a:ext>
            </a:extLst>
          </p:cNvPr>
          <p:cNvSpPr txBox="1"/>
          <p:nvPr/>
        </p:nvSpPr>
        <p:spPr>
          <a:xfrm>
            <a:off x="3593832" y="3322122"/>
            <a:ext cx="82287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Approved artwork serves to invigorate your co-workers and increase productivity. Which will you select this month?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3913F-33AE-72B9-40E7-85EF298AB6DA}"/>
              </a:ext>
            </a:extLst>
          </p:cNvPr>
          <p:cNvSpPr txBox="1"/>
          <p:nvPr/>
        </p:nvSpPr>
        <p:spPr>
          <a:xfrm>
            <a:off x="3593832" y="4280304"/>
            <a:ext cx="8228734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Kier Eagan portrait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The Core Principles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“Kier Tames the Four Tempers”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“The Youthful Convalescence of Kier”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The Grim Barbarity of Optics and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51038-8DE1-6B63-EA71-C6CF8FBBF5FF}"/>
              </a:ext>
            </a:extLst>
          </p:cNvPr>
          <p:cNvSpPr txBox="1"/>
          <p:nvPr/>
        </p:nvSpPr>
        <p:spPr>
          <a:xfrm>
            <a:off x="874375" y="2601261"/>
            <a:ext cx="25567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spc="0" baseline="0" dirty="0">
                <a:ln w="19050" cmpd="sng">
                  <a:solidFill>
                    <a:schemeClr val="tx2"/>
                  </a:solidFill>
                </a:ln>
                <a:solidFill>
                  <a:schemeClr val="accent1"/>
                </a:solidFill>
                <a:latin typeface="Inter Tight ExtraBold" pitchFamily="2" charset="0"/>
                <a:ea typeface="Inter Tight ExtraBold" pitchFamily="2" charset="0"/>
                <a:cs typeface="Inter Tight ExtraBold" pitchFamily="2" charset="0"/>
              </a:rPr>
              <a:t>OPTICS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78465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B3F867-441C-4AD3-9458-715034E0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25" y="2608189"/>
            <a:ext cx="11019441" cy="355477"/>
          </a:xfrm>
          <a:prstGeom prst="rect">
            <a:avLst/>
          </a:prstGeom>
        </p:spPr>
      </p:pic>
      <p:grpSp>
        <p:nvGrpSpPr>
          <p:cNvPr id="4" name="Lumon Logo Filled">
            <a:extLst>
              <a:ext uri="{FF2B5EF4-FFF2-40B4-BE49-F238E27FC236}">
                <a16:creationId xmlns:a16="http://schemas.microsoft.com/office/drawing/2014/main" id="{4475F4F0-B86C-FD75-9A31-096805C3224F}"/>
              </a:ext>
            </a:extLst>
          </p:cNvPr>
          <p:cNvGrpSpPr/>
          <p:nvPr/>
        </p:nvGrpSpPr>
        <p:grpSpPr>
          <a:xfrm>
            <a:off x="745250" y="498764"/>
            <a:ext cx="1727772" cy="823048"/>
            <a:chOff x="4349750" y="2597150"/>
            <a:chExt cx="3492500" cy="1663700"/>
          </a:xfrm>
        </p:grpSpPr>
        <p:pic>
          <p:nvPicPr>
            <p:cNvPr id="5" name="Globe Logo">
              <a:extLst>
                <a:ext uri="{FF2B5EF4-FFF2-40B4-BE49-F238E27FC236}">
                  <a16:creationId xmlns:a16="http://schemas.microsoft.com/office/drawing/2014/main" id="{CB5DA211-6065-593B-1F06-87F67B51C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2609850"/>
              <a:ext cx="3467100" cy="1638300"/>
            </a:xfrm>
            <a:prstGeom prst="rect">
              <a:avLst/>
            </a:prstGeom>
          </p:spPr>
        </p:pic>
        <p:pic>
          <p:nvPicPr>
            <p:cNvPr id="6" name="Lines">
              <a:extLst>
                <a:ext uri="{FF2B5EF4-FFF2-40B4-BE49-F238E27FC236}">
                  <a16:creationId xmlns:a16="http://schemas.microsoft.com/office/drawing/2014/main" id="{5438C174-C035-BF68-441A-8260111694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50" y="2597150"/>
              <a:ext cx="3492500" cy="16637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97DDAC-B5BC-1A9D-2B0F-809716BB92AF}"/>
              </a:ext>
            </a:extLst>
          </p:cNvPr>
          <p:cNvSpPr txBox="1"/>
          <p:nvPr/>
        </p:nvSpPr>
        <p:spPr>
          <a:xfrm>
            <a:off x="803125" y="1644248"/>
            <a:ext cx="5618526" cy="8863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Senior Refiner</a:t>
            </a:r>
          </a:p>
          <a:p>
            <a:pPr>
              <a:lnSpc>
                <a:spcPct val="90000"/>
              </a:lnSpc>
            </a:pPr>
            <a:r>
              <a:rPr lang="en-GB" sz="3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Valentine’s Day Party Checklist</a:t>
            </a:r>
            <a:endParaRPr lang="en-GB" sz="3200" spc="0" baseline="0" dirty="0">
              <a:solidFill>
                <a:schemeClr val="tx2"/>
              </a:solidFill>
              <a:latin typeface="Inter Tight Medium" pitchFamily="2" charset="0"/>
              <a:ea typeface="Inter Tight Medium" pitchFamily="2" charset="0"/>
              <a:cs typeface="Inter Tigh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5BD07-FE66-90B8-1D46-D6B394C1DB27}"/>
              </a:ext>
            </a:extLst>
          </p:cNvPr>
          <p:cNvSpPr txBox="1"/>
          <p:nvPr/>
        </p:nvSpPr>
        <p:spPr>
          <a:xfrm>
            <a:off x="803124" y="3322122"/>
            <a:ext cx="2009518" cy="2209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spc="-150" baseline="0" dirty="0">
                <a:solidFill>
                  <a:schemeClr val="tx2"/>
                </a:solidFill>
                <a:latin typeface="Inter Tight Light" pitchFamily="2" charset="0"/>
                <a:ea typeface="Inter Tight Light" pitchFamily="2" charset="0"/>
                <a:cs typeface="Inter Tight Light" pitchFamily="2" charset="0"/>
              </a:rPr>
              <a:t>Please relax and be open to these gifts and perform the party setup according to this checklist.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58026D-0712-A2D1-9778-3EFC762602E8}"/>
              </a:ext>
            </a:extLst>
          </p:cNvPr>
          <p:cNvCxnSpPr>
            <a:cxnSpLocks/>
          </p:cNvCxnSpPr>
          <p:nvPr/>
        </p:nvCxnSpPr>
        <p:spPr>
          <a:xfrm flipV="1">
            <a:off x="3218964" y="3322122"/>
            <a:ext cx="0" cy="3530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026EC-D3EA-51D5-9957-67C26D32907B}"/>
              </a:ext>
            </a:extLst>
          </p:cNvPr>
          <p:cNvSpPr txBox="1"/>
          <p:nvPr/>
        </p:nvSpPr>
        <p:spPr>
          <a:xfrm>
            <a:off x="3593832" y="3322122"/>
            <a:ext cx="822873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Remember! Please complete each step, and enjoy each equally. </a:t>
            </a:r>
            <a:b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</a:br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Happy Valentine’s Day!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3913F-33AE-72B9-40E7-85EF298AB6DA}"/>
              </a:ext>
            </a:extLst>
          </p:cNvPr>
          <p:cNvSpPr txBox="1"/>
          <p:nvPr/>
        </p:nvSpPr>
        <p:spPr>
          <a:xfrm>
            <a:off x="3593832" y="4280304"/>
            <a:ext cx="8228734" cy="200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Open box and enjoy the note inside.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Use pen to successfully complete this checklist.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Inflate balloon, set on desk to the left of your computer.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Place updated team photo on desk to the right of your computer.</a:t>
            </a:r>
          </a:p>
          <a:p>
            <a:pPr marL="285750" indent="-432000">
              <a:spcAft>
                <a:spcPts val="1200"/>
              </a:spcAft>
              <a:buFont typeface="Wingdings" pitchFamily="2" charset="2"/>
              <a:buChar char="q"/>
            </a:pPr>
            <a:r>
              <a:rPr lang="en-GB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Place your new planet beside your team photo.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E8305-BF49-3E22-70D0-E45614B86134}"/>
              </a:ext>
            </a:extLst>
          </p:cNvPr>
          <p:cNvSpPr txBox="1"/>
          <p:nvPr/>
        </p:nvSpPr>
        <p:spPr>
          <a:xfrm>
            <a:off x="874375" y="2601261"/>
            <a:ext cx="39914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spc="0" baseline="0" dirty="0">
                <a:ln w="19050" cmpd="sng">
                  <a:solidFill>
                    <a:schemeClr val="tx2"/>
                  </a:solidFill>
                </a:ln>
                <a:solidFill>
                  <a:schemeClr val="accent4"/>
                </a:solidFill>
                <a:latin typeface="Inter Tight ExtraBold" pitchFamily="2" charset="0"/>
                <a:ea typeface="Inter Tight ExtraBold" pitchFamily="2" charset="0"/>
                <a:cs typeface="Inter Tight ExtraBold" pitchFamily="2" charset="0"/>
              </a:rPr>
              <a:t>MACRODATA REFINEMENT</a:t>
            </a:r>
          </a:p>
        </p:txBody>
      </p:sp>
    </p:spTree>
    <p:extLst>
      <p:ext uri="{BB962C8B-B14F-4D97-AF65-F5344CB8AC3E}">
        <p14:creationId xmlns:p14="http://schemas.microsoft.com/office/powerpoint/2010/main" val="245314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97DDAC-B5BC-1A9D-2B0F-809716BB92AF}"/>
              </a:ext>
            </a:extLst>
          </p:cNvPr>
          <p:cNvSpPr txBox="1"/>
          <p:nvPr/>
        </p:nvSpPr>
        <p:spPr>
          <a:xfrm>
            <a:off x="381094" y="463119"/>
            <a:ext cx="3855223" cy="775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b="1" spc="0" baseline="0" dirty="0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The Wellness </a:t>
            </a:r>
            <a:r>
              <a:rPr lang="en-GB" sz="3200" b="1" spc="0" baseline="0" dirty="0" err="1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Center</a:t>
            </a:r>
            <a:endParaRPr lang="en-GB" sz="3200" b="1" spc="0" baseline="0" dirty="0">
              <a:solidFill>
                <a:schemeClr val="tx2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  <a:p>
            <a:pPr>
              <a:lnSpc>
                <a:spcPct val="90000"/>
              </a:lnSpc>
            </a:pPr>
            <a:r>
              <a:rPr lang="en-GB" sz="2200" b="1" dirty="0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Patient Outie Facts</a:t>
            </a:r>
            <a:endParaRPr lang="en-GB" sz="2200" b="1" spc="0" baseline="0" dirty="0">
              <a:solidFill>
                <a:schemeClr val="tx2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026EC-D3EA-51D5-9957-67C26D32907B}"/>
              </a:ext>
            </a:extLst>
          </p:cNvPr>
          <p:cNvSpPr txBox="1"/>
          <p:nvPr/>
        </p:nvSpPr>
        <p:spPr>
          <a:xfrm>
            <a:off x="6096000" y="1984213"/>
            <a:ext cx="572656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These facts should be very pleasing. 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Relax your body and be open to the facts.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Try and enjoy each equally. 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These facts are not to be shared outside this room. </a:t>
            </a:r>
          </a:p>
          <a:p>
            <a:pPr algn="r"/>
            <a:r>
              <a:rPr lang="en-GB" sz="20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For now, they are yours to enjoy.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3913F-33AE-72B9-40E7-85EF298AB6DA}"/>
              </a:ext>
            </a:extLst>
          </p:cNvPr>
          <p:cNvSpPr txBox="1"/>
          <p:nvPr/>
        </p:nvSpPr>
        <p:spPr>
          <a:xfrm>
            <a:off x="6095999" y="3870685"/>
            <a:ext cx="572656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GB" sz="1600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is generous</a:t>
            </a:r>
          </a:p>
          <a:p>
            <a:pPr algn="r">
              <a:spcAft>
                <a:spcPts val="1200"/>
              </a:spcAft>
            </a:pPr>
            <a:r>
              <a:rPr lang="en-GB" sz="160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is fond of music and owns many records</a:t>
            </a:r>
          </a:p>
          <a:p>
            <a:pPr algn="r">
              <a:spcAft>
                <a:spcPts val="1200"/>
              </a:spcAft>
            </a:pPr>
            <a:r>
              <a:rPr lang="en-GB" sz="1600" spc="0" baseline="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is a friend to children, to the elderly, and the insane</a:t>
            </a:r>
          </a:p>
          <a:p>
            <a:pPr algn="r">
              <a:spcAft>
                <a:spcPts val="1200"/>
              </a:spcAft>
            </a:pPr>
            <a:r>
              <a:rPr lang="en-GB" sz="160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values water</a:t>
            </a:r>
          </a:p>
          <a:p>
            <a:pPr algn="r">
              <a:spcAft>
                <a:spcPts val="1200"/>
              </a:spcAft>
            </a:pPr>
            <a:r>
              <a:rPr lang="en-GB" sz="160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likes the sound of radar</a:t>
            </a:r>
          </a:p>
          <a:p>
            <a:pPr algn="r">
              <a:spcAft>
                <a:spcPts val="1200"/>
              </a:spcAft>
            </a:pPr>
            <a:r>
              <a:rPr lang="en-GB" sz="1600" dirty="0">
                <a:solidFill>
                  <a:schemeClr val="tx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Your outie is skilled at PowerPoint and slide-making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3DDB55B-6433-BD24-0035-1402B070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94" y="1281147"/>
            <a:ext cx="11441472" cy="3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C0FD50-1B36-311E-9F87-C0270BD74811}"/>
              </a:ext>
            </a:extLst>
          </p:cNvPr>
          <p:cNvSpPr txBox="1"/>
          <p:nvPr/>
        </p:nvSpPr>
        <p:spPr>
          <a:xfrm>
            <a:off x="4248540" y="1800600"/>
            <a:ext cx="369492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2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MUSIC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D2939-61CA-E00A-3EB3-BEC91B175B1B}"/>
              </a:ext>
            </a:extLst>
          </p:cNvPr>
          <p:cNvSpPr txBox="1"/>
          <p:nvPr/>
        </p:nvSpPr>
        <p:spPr>
          <a:xfrm>
            <a:off x="5112558" y="2418117"/>
            <a:ext cx="19668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 spc="300" baseline="0" dirty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Tight Medium" pitchFamily="2" charset="0"/>
              </a:rPr>
              <a:t>(CHOOSE ONE)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57487-2DBC-71D8-2CF1-69E03C144545}"/>
              </a:ext>
            </a:extLst>
          </p:cNvPr>
          <p:cNvSpPr txBox="1"/>
          <p:nvPr/>
        </p:nvSpPr>
        <p:spPr>
          <a:xfrm>
            <a:off x="4228502" y="3275322"/>
            <a:ext cx="3734997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spc="3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BAWDY FUNK</a:t>
            </a:r>
          </a:p>
          <a:p>
            <a:pPr algn="ctr">
              <a:spcAft>
                <a:spcPts val="1200"/>
              </a:spcAft>
            </a:pPr>
            <a:r>
              <a:rPr lang="en-GB" sz="1600" b="1" spc="3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BUOYANT REGGAGE</a:t>
            </a:r>
          </a:p>
          <a:p>
            <a:pPr algn="ctr">
              <a:spcAft>
                <a:spcPts val="1200"/>
              </a:spcAft>
            </a:pPr>
            <a:r>
              <a:rPr lang="en-GB" sz="1600" b="1" spc="3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DEFIANT JAZZ</a:t>
            </a:r>
          </a:p>
          <a:p>
            <a:pPr algn="ctr">
              <a:spcAft>
                <a:spcPts val="1200"/>
              </a:spcAft>
            </a:pPr>
            <a:r>
              <a:rPr lang="en-GB" sz="1600" b="1" spc="3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EFFUSIVE SKA</a:t>
            </a:r>
          </a:p>
          <a:p>
            <a:pPr algn="ctr">
              <a:spcAft>
                <a:spcPts val="1200"/>
              </a:spcAft>
            </a:pPr>
            <a:r>
              <a:rPr lang="en-GB" sz="1600" b="1" spc="3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HOOT</a:t>
            </a:r>
            <a:r>
              <a:rPr lang="en-GB" sz="1600" b="1" spc="3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IN’ TOOTIN’ COUNTRY</a:t>
            </a:r>
          </a:p>
          <a:p>
            <a:pPr algn="ctr">
              <a:spcAft>
                <a:spcPts val="1200"/>
              </a:spcAft>
            </a:pPr>
            <a:r>
              <a:rPr lang="en-GB" sz="1600" b="1" spc="3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SPOOKY AMBIENT</a:t>
            </a:r>
          </a:p>
          <a:p>
            <a:pPr algn="ctr">
              <a:spcAft>
                <a:spcPts val="1200"/>
              </a:spcAft>
            </a:pPr>
            <a:r>
              <a:rPr lang="en-GB" sz="1600" b="1" spc="3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RECKLESS DISCO</a:t>
            </a:r>
          </a:p>
          <a:p>
            <a:pPr algn="ctr">
              <a:spcAft>
                <a:spcPts val="1200"/>
              </a:spcAft>
            </a:pPr>
            <a:r>
              <a:rPr lang="en-GB" sz="1600" b="1" spc="3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THOUGHTFUL GRUNGE</a:t>
            </a:r>
          </a:p>
        </p:txBody>
      </p:sp>
    </p:spTree>
    <p:extLst>
      <p:ext uri="{BB962C8B-B14F-4D97-AF65-F5344CB8AC3E}">
        <p14:creationId xmlns:p14="http://schemas.microsoft.com/office/powerpoint/2010/main" val="404821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gress Bar">
            <a:extLst>
              <a:ext uri="{FF2B5EF4-FFF2-40B4-BE49-F238E27FC236}">
                <a16:creationId xmlns:a16="http://schemas.microsoft.com/office/drawing/2014/main" id="{0CEE40A7-80C5-6ACC-1C08-0A39BACAD992}"/>
              </a:ext>
            </a:extLst>
          </p:cNvPr>
          <p:cNvSpPr/>
          <p:nvPr/>
        </p:nvSpPr>
        <p:spPr>
          <a:xfrm>
            <a:off x="459918" y="441693"/>
            <a:ext cx="6923647" cy="374322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1" name="Vertical Bars">
            <a:extLst>
              <a:ext uri="{FF2B5EF4-FFF2-40B4-BE49-F238E27FC236}">
                <a16:creationId xmlns:a16="http://schemas.microsoft.com/office/drawing/2014/main" id="{37CBE067-FC49-9761-FFEF-28E356FB64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18" y="439340"/>
            <a:ext cx="9821497" cy="37088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1DC03E-A973-5B4E-018D-C180D8F11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71607"/>
            <a:ext cx="12192000" cy="10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68BCFB-53B4-884A-F005-52F82C03F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220" y="282941"/>
            <a:ext cx="11325559" cy="6982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AD43D0-22A0-E6DF-E70E-CF1E7EF4C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563243"/>
            <a:ext cx="12192000" cy="10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A7115B-5E24-660B-A674-8FBA7E608A39}"/>
              </a:ext>
            </a:extLst>
          </p:cNvPr>
          <p:cNvSpPr txBox="1"/>
          <p:nvPr/>
        </p:nvSpPr>
        <p:spPr>
          <a:xfrm>
            <a:off x="578735" y="474287"/>
            <a:ext cx="642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Siena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6DA93-B4AB-72FD-CA6B-AE3420A0FAD2}"/>
              </a:ext>
            </a:extLst>
          </p:cNvPr>
          <p:cNvSpPr txBox="1"/>
          <p:nvPr/>
        </p:nvSpPr>
        <p:spPr>
          <a:xfrm>
            <a:off x="8144951" y="461162"/>
            <a:ext cx="1941237" cy="338554"/>
          </a:xfrm>
          <a:prstGeom prst="rect">
            <a:avLst/>
          </a:prstGeom>
          <a:noFill/>
          <a:ln w="66675"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2200" b="1" dirty="0">
                <a:ln w="15875">
                  <a:solidFill>
                    <a:schemeClr val="bg1"/>
                  </a:solidFill>
                </a:ln>
                <a:solidFill>
                  <a:schemeClr val="tx2"/>
                </a:solidFill>
                <a:latin typeface="Inter Tight ExtraBold" pitchFamily="2" charset="0"/>
                <a:ea typeface="Inter Tight ExtraBold" pitchFamily="2" charset="0"/>
                <a:cs typeface="Inter Tight ExtraBold" pitchFamily="2" charset="0"/>
              </a:rPr>
              <a:t>70% Complete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18B62-B025-828E-1172-04CA3C3385C2}"/>
              </a:ext>
            </a:extLst>
          </p:cNvPr>
          <p:cNvSpPr txBox="1"/>
          <p:nvPr/>
        </p:nvSpPr>
        <p:spPr>
          <a:xfrm>
            <a:off x="4589177" y="6569839"/>
            <a:ext cx="301364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400" b="1" spc="20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Tight Medium" pitchFamily="2" charset="0"/>
              </a:rPr>
              <a:t>Ox137E12     :     Ox098CFD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94CED7-46D1-F691-93D2-48D6E861F8DB}"/>
              </a:ext>
            </a:extLst>
          </p:cNvPr>
          <p:cNvCxnSpPr/>
          <p:nvPr/>
        </p:nvCxnSpPr>
        <p:spPr>
          <a:xfrm>
            <a:off x="0" y="6469723"/>
            <a:ext cx="121920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70A7E1-FB8C-A836-F6A9-14C39B3B0B92}"/>
              </a:ext>
            </a:extLst>
          </p:cNvPr>
          <p:cNvSpPr/>
          <p:nvPr/>
        </p:nvSpPr>
        <p:spPr>
          <a:xfrm>
            <a:off x="578736" y="5747628"/>
            <a:ext cx="1995416" cy="3001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Inter Medium" panose="02000503000000020004" pitchFamily="2" charset="0"/>
                <a:ea typeface="Inter Medium" panose="02000503000000020004" pitchFamily="2" charset="0"/>
              </a:rPr>
              <a:t>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2A853C-79AC-DD1F-2F48-5AA6C5F3C489}"/>
              </a:ext>
            </a:extLst>
          </p:cNvPr>
          <p:cNvSpPr/>
          <p:nvPr/>
        </p:nvSpPr>
        <p:spPr>
          <a:xfrm>
            <a:off x="2817074" y="5747628"/>
            <a:ext cx="1995416" cy="3001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Inter Medium" panose="02000503000000020004" pitchFamily="2" charset="0"/>
                <a:ea typeface="Inter Medium" panose="02000503000000020004" pitchFamily="2" charset="0"/>
              </a:rPr>
              <a:t>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F732F5-5663-D063-5B5E-D621FDF81CCE}"/>
              </a:ext>
            </a:extLst>
          </p:cNvPr>
          <p:cNvSpPr/>
          <p:nvPr/>
        </p:nvSpPr>
        <p:spPr>
          <a:xfrm>
            <a:off x="5055411" y="5747628"/>
            <a:ext cx="1995416" cy="3001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Inter Medium" panose="02000503000000020004" pitchFamily="2" charset="0"/>
                <a:ea typeface="Inter Medium" panose="02000503000000020004" pitchFamily="2" charset="0"/>
              </a:rPr>
              <a:t>03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0EFE0-8147-43E0-2759-6816608C32C1}"/>
              </a:ext>
            </a:extLst>
          </p:cNvPr>
          <p:cNvSpPr/>
          <p:nvPr/>
        </p:nvSpPr>
        <p:spPr>
          <a:xfrm>
            <a:off x="7293749" y="5747628"/>
            <a:ext cx="1995416" cy="3001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Inter Medium" panose="02000503000000020004" pitchFamily="2" charset="0"/>
                <a:ea typeface="Inter Medium" panose="02000503000000020004" pitchFamily="2" charset="0"/>
              </a:rPr>
              <a:t>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AD2B1F-D392-F73D-9FEB-437C4BE338D7}"/>
              </a:ext>
            </a:extLst>
          </p:cNvPr>
          <p:cNvSpPr/>
          <p:nvPr/>
        </p:nvSpPr>
        <p:spPr>
          <a:xfrm>
            <a:off x="9532085" y="5747628"/>
            <a:ext cx="1995416" cy="3001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Inter Medium" panose="02000503000000020004" pitchFamily="2" charset="0"/>
                <a:ea typeface="Inter Medium" panose="02000503000000020004" pitchFamily="2" charset="0"/>
              </a:rPr>
              <a:t>05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A03A91-5055-2234-442E-8C020122E791}"/>
              </a:ext>
            </a:extLst>
          </p:cNvPr>
          <p:cNvSpPr/>
          <p:nvPr/>
        </p:nvSpPr>
        <p:spPr>
          <a:xfrm>
            <a:off x="578736" y="6136734"/>
            <a:ext cx="1995416" cy="2154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970584-B7C6-FA5D-EB5F-A948F448C779}"/>
              </a:ext>
            </a:extLst>
          </p:cNvPr>
          <p:cNvSpPr/>
          <p:nvPr/>
        </p:nvSpPr>
        <p:spPr>
          <a:xfrm>
            <a:off x="2817072" y="6136734"/>
            <a:ext cx="1995416" cy="2154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DA53-09D4-59BE-E15B-6B8EF6E8BCDD}"/>
              </a:ext>
            </a:extLst>
          </p:cNvPr>
          <p:cNvSpPr/>
          <p:nvPr/>
        </p:nvSpPr>
        <p:spPr>
          <a:xfrm>
            <a:off x="5055411" y="6136734"/>
            <a:ext cx="1995416" cy="2154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9E4169-9064-D97A-0A50-311E8AC1EBEF}"/>
              </a:ext>
            </a:extLst>
          </p:cNvPr>
          <p:cNvSpPr/>
          <p:nvPr/>
        </p:nvSpPr>
        <p:spPr>
          <a:xfrm>
            <a:off x="7293749" y="6136734"/>
            <a:ext cx="1995416" cy="2154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59BF7E-6EB3-E065-E3F1-C55988951B77}"/>
              </a:ext>
            </a:extLst>
          </p:cNvPr>
          <p:cNvSpPr/>
          <p:nvPr/>
        </p:nvSpPr>
        <p:spPr>
          <a:xfrm>
            <a:off x="9530818" y="6136734"/>
            <a:ext cx="1995416" cy="21544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E6887-A2B9-7364-F8C8-63B26B920E31}"/>
              </a:ext>
            </a:extLst>
          </p:cNvPr>
          <p:cNvSpPr/>
          <p:nvPr/>
        </p:nvSpPr>
        <p:spPr>
          <a:xfrm>
            <a:off x="578735" y="6136734"/>
            <a:ext cx="71776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en-GB" sz="1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36%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7F5FF-39A1-6A86-E70C-A2F580A90151}"/>
              </a:ext>
            </a:extLst>
          </p:cNvPr>
          <p:cNvSpPr/>
          <p:nvPr/>
        </p:nvSpPr>
        <p:spPr>
          <a:xfrm>
            <a:off x="2817071" y="6136734"/>
            <a:ext cx="189964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en-GB" sz="1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95%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A6051E-7416-AE40-0925-C4DFCD3E0303}"/>
              </a:ext>
            </a:extLst>
          </p:cNvPr>
          <p:cNvSpPr/>
          <p:nvPr/>
        </p:nvSpPr>
        <p:spPr>
          <a:xfrm>
            <a:off x="5055410" y="6136734"/>
            <a:ext cx="10793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en-GB" sz="1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54%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6C54F-854B-9FA2-510E-9696017D90C8}"/>
              </a:ext>
            </a:extLst>
          </p:cNvPr>
          <p:cNvSpPr/>
          <p:nvPr/>
        </p:nvSpPr>
        <p:spPr>
          <a:xfrm>
            <a:off x="7293747" y="6136734"/>
            <a:ext cx="1511079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en-GB" sz="1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76%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0AB996-9AA4-FB11-6ACF-DD1080C66170}"/>
              </a:ext>
            </a:extLst>
          </p:cNvPr>
          <p:cNvSpPr/>
          <p:nvPr/>
        </p:nvSpPr>
        <p:spPr>
          <a:xfrm>
            <a:off x="9530816" y="6136734"/>
            <a:ext cx="1780915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en-GB" sz="120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BABF9-5906-AC01-8405-3D39C41CD448}"/>
              </a:ext>
            </a:extLst>
          </p:cNvPr>
          <p:cNvSpPr txBox="1"/>
          <p:nvPr/>
        </p:nvSpPr>
        <p:spPr>
          <a:xfrm>
            <a:off x="650071" y="175276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68E89-1AFB-5075-5155-3154EDB08169}"/>
              </a:ext>
            </a:extLst>
          </p:cNvPr>
          <p:cNvSpPr txBox="1"/>
          <p:nvPr/>
        </p:nvSpPr>
        <p:spPr>
          <a:xfrm>
            <a:off x="1217716" y="1752765"/>
            <a:ext cx="961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169C6-F6E9-6BD3-DC83-BF82C4115200}"/>
              </a:ext>
            </a:extLst>
          </p:cNvPr>
          <p:cNvSpPr txBox="1"/>
          <p:nvPr/>
        </p:nvSpPr>
        <p:spPr>
          <a:xfrm>
            <a:off x="1797383" y="1752765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528B4-2507-A144-7341-6DF2B775129A}"/>
              </a:ext>
            </a:extLst>
          </p:cNvPr>
          <p:cNvSpPr txBox="1"/>
          <p:nvPr/>
        </p:nvSpPr>
        <p:spPr>
          <a:xfrm>
            <a:off x="2353006" y="175276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8CCF8-77CE-B49A-3FE4-E76879F9ADB2}"/>
              </a:ext>
            </a:extLst>
          </p:cNvPr>
          <p:cNvSpPr txBox="1"/>
          <p:nvPr/>
        </p:nvSpPr>
        <p:spPr>
          <a:xfrm>
            <a:off x="2924658" y="1752765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B18B5-8DFB-2C96-BA20-599626672FAC}"/>
              </a:ext>
            </a:extLst>
          </p:cNvPr>
          <p:cNvSpPr txBox="1"/>
          <p:nvPr/>
        </p:nvSpPr>
        <p:spPr>
          <a:xfrm>
            <a:off x="3489097" y="175276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301F8F-5615-A71A-140F-CB52F781E92C}"/>
              </a:ext>
            </a:extLst>
          </p:cNvPr>
          <p:cNvSpPr txBox="1"/>
          <p:nvPr/>
        </p:nvSpPr>
        <p:spPr>
          <a:xfrm>
            <a:off x="4055139" y="1752765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D94ABC-8739-13EA-F638-78F7E2B84380}"/>
              </a:ext>
            </a:extLst>
          </p:cNvPr>
          <p:cNvSpPr txBox="1"/>
          <p:nvPr/>
        </p:nvSpPr>
        <p:spPr>
          <a:xfrm>
            <a:off x="4623586" y="175276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972CE0-08B7-5DF6-EE74-1C08C4A24373}"/>
              </a:ext>
            </a:extLst>
          </p:cNvPr>
          <p:cNvSpPr txBox="1"/>
          <p:nvPr/>
        </p:nvSpPr>
        <p:spPr>
          <a:xfrm>
            <a:off x="5192834" y="175276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ED6E5F-DD90-1788-0777-80B243CAE9C9}"/>
              </a:ext>
            </a:extLst>
          </p:cNvPr>
          <p:cNvSpPr txBox="1"/>
          <p:nvPr/>
        </p:nvSpPr>
        <p:spPr>
          <a:xfrm>
            <a:off x="5762883" y="1866587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27E4C-C4A5-0723-778D-1FB7E2B580B0}"/>
              </a:ext>
            </a:extLst>
          </p:cNvPr>
          <p:cNvSpPr txBox="1"/>
          <p:nvPr/>
        </p:nvSpPr>
        <p:spPr>
          <a:xfrm>
            <a:off x="6326521" y="175276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2AD004-D732-B196-D271-041B909215BA}"/>
              </a:ext>
            </a:extLst>
          </p:cNvPr>
          <p:cNvSpPr txBox="1"/>
          <p:nvPr/>
        </p:nvSpPr>
        <p:spPr>
          <a:xfrm>
            <a:off x="6895769" y="175276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CAA721-3DEB-57E3-DB06-9C4B649C8F81}"/>
              </a:ext>
            </a:extLst>
          </p:cNvPr>
          <p:cNvSpPr txBox="1"/>
          <p:nvPr/>
        </p:nvSpPr>
        <p:spPr>
          <a:xfrm>
            <a:off x="7463414" y="175276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FBC7BF-BC33-DBED-E673-08F56DB8E6B4}"/>
              </a:ext>
            </a:extLst>
          </p:cNvPr>
          <p:cNvSpPr txBox="1"/>
          <p:nvPr/>
        </p:nvSpPr>
        <p:spPr>
          <a:xfrm>
            <a:off x="8041478" y="1752765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6903D-E713-B3A8-E60E-6E0ED935BE70}"/>
              </a:ext>
            </a:extLst>
          </p:cNvPr>
          <p:cNvSpPr txBox="1"/>
          <p:nvPr/>
        </p:nvSpPr>
        <p:spPr>
          <a:xfrm>
            <a:off x="8598704" y="175276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2C26CC-0882-38AE-2AFB-66DD04E1AD52}"/>
              </a:ext>
            </a:extLst>
          </p:cNvPr>
          <p:cNvSpPr txBox="1"/>
          <p:nvPr/>
        </p:nvSpPr>
        <p:spPr>
          <a:xfrm>
            <a:off x="9176768" y="1752765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6CC20E-B07D-0886-5FF5-E4CE8C9255E9}"/>
              </a:ext>
            </a:extLst>
          </p:cNvPr>
          <p:cNvSpPr txBox="1"/>
          <p:nvPr/>
        </p:nvSpPr>
        <p:spPr>
          <a:xfrm>
            <a:off x="9921634" y="18067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6ECECF-07CF-84E7-545B-EA254F9DFA43}"/>
              </a:ext>
            </a:extLst>
          </p:cNvPr>
          <p:cNvSpPr txBox="1"/>
          <p:nvPr/>
        </p:nvSpPr>
        <p:spPr>
          <a:xfrm>
            <a:off x="10304043" y="1752765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252857-FD78-F47A-A8AE-0B046C11C064}"/>
              </a:ext>
            </a:extLst>
          </p:cNvPr>
          <p:cNvSpPr txBox="1"/>
          <p:nvPr/>
        </p:nvSpPr>
        <p:spPr>
          <a:xfrm>
            <a:off x="10868482" y="175276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5DDFD-8BFE-2376-738F-5EE37FDCDDF8}"/>
              </a:ext>
            </a:extLst>
          </p:cNvPr>
          <p:cNvSpPr txBox="1"/>
          <p:nvPr/>
        </p:nvSpPr>
        <p:spPr>
          <a:xfrm>
            <a:off x="11439336" y="1752765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805BDA-B1F4-A97E-3577-11A09CFD5F60}"/>
              </a:ext>
            </a:extLst>
          </p:cNvPr>
          <p:cNvSpPr txBox="1"/>
          <p:nvPr/>
        </p:nvSpPr>
        <p:spPr>
          <a:xfrm>
            <a:off x="651674" y="2294349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744D40-1869-3F64-8F82-E127E83D5B27}"/>
              </a:ext>
            </a:extLst>
          </p:cNvPr>
          <p:cNvSpPr txBox="1"/>
          <p:nvPr/>
        </p:nvSpPr>
        <p:spPr>
          <a:xfrm>
            <a:off x="1075370" y="221944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33B268-8A7F-0425-D113-43B25986AC66}"/>
              </a:ext>
            </a:extLst>
          </p:cNvPr>
          <p:cNvSpPr txBox="1"/>
          <p:nvPr/>
        </p:nvSpPr>
        <p:spPr>
          <a:xfrm>
            <a:off x="1786162" y="2294349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BB7EC8-8589-9616-251A-8E1D0F12F1C5}"/>
              </a:ext>
            </a:extLst>
          </p:cNvPr>
          <p:cNvSpPr txBox="1"/>
          <p:nvPr/>
        </p:nvSpPr>
        <p:spPr>
          <a:xfrm>
            <a:off x="2353807" y="2294349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2889B8-8F93-F5BA-4807-97FCFBB5125B}"/>
              </a:ext>
            </a:extLst>
          </p:cNvPr>
          <p:cNvSpPr txBox="1"/>
          <p:nvPr/>
        </p:nvSpPr>
        <p:spPr>
          <a:xfrm>
            <a:off x="2825594" y="2315307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E18DE3-D8FA-A76B-883F-78D516563581}"/>
              </a:ext>
            </a:extLst>
          </p:cNvPr>
          <p:cNvSpPr txBox="1"/>
          <p:nvPr/>
        </p:nvSpPr>
        <p:spPr>
          <a:xfrm>
            <a:off x="3488296" y="2294349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A74BB-9D20-92B3-4782-A3C20DF4DDB0}"/>
              </a:ext>
            </a:extLst>
          </p:cNvPr>
          <p:cNvSpPr txBox="1"/>
          <p:nvPr/>
        </p:nvSpPr>
        <p:spPr>
          <a:xfrm>
            <a:off x="4057544" y="2294349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5E7DA4-B771-31D6-AEC4-8186A1758A40}"/>
              </a:ext>
            </a:extLst>
          </p:cNvPr>
          <p:cNvSpPr txBox="1"/>
          <p:nvPr/>
        </p:nvSpPr>
        <p:spPr>
          <a:xfrm>
            <a:off x="4623586" y="2294349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7C1059-6841-C42A-7065-F9AF5BAD3819}"/>
              </a:ext>
            </a:extLst>
          </p:cNvPr>
          <p:cNvSpPr txBox="1"/>
          <p:nvPr/>
        </p:nvSpPr>
        <p:spPr>
          <a:xfrm>
            <a:off x="5191231" y="2294349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224A6A-03A9-8050-AA7E-BDB3A2735067}"/>
              </a:ext>
            </a:extLst>
          </p:cNvPr>
          <p:cNvSpPr txBox="1"/>
          <p:nvPr/>
        </p:nvSpPr>
        <p:spPr>
          <a:xfrm>
            <a:off x="5758876" y="2294349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F57BBB-C9D4-6281-E553-8777F834F52A}"/>
              </a:ext>
            </a:extLst>
          </p:cNvPr>
          <p:cNvSpPr txBox="1"/>
          <p:nvPr/>
        </p:nvSpPr>
        <p:spPr>
          <a:xfrm>
            <a:off x="6320183" y="219446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D4EBB6-6820-D798-400F-1CFEA4DE2A04}"/>
              </a:ext>
            </a:extLst>
          </p:cNvPr>
          <p:cNvSpPr txBox="1"/>
          <p:nvPr/>
        </p:nvSpPr>
        <p:spPr>
          <a:xfrm>
            <a:off x="6875499" y="2472808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FF55E5-1D4D-E657-59D5-AF176E78DBC7}"/>
              </a:ext>
            </a:extLst>
          </p:cNvPr>
          <p:cNvSpPr txBox="1"/>
          <p:nvPr/>
        </p:nvSpPr>
        <p:spPr>
          <a:xfrm>
            <a:off x="7463414" y="2409322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6BBB949-62C5-DB2F-9E43-331F943B80C2}"/>
              </a:ext>
            </a:extLst>
          </p:cNvPr>
          <p:cNvSpPr txBox="1"/>
          <p:nvPr/>
        </p:nvSpPr>
        <p:spPr>
          <a:xfrm>
            <a:off x="8031059" y="2294349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CFAF631-C4EF-9408-9CC9-75A221E3CD88}"/>
              </a:ext>
            </a:extLst>
          </p:cNvPr>
          <p:cNvSpPr txBox="1"/>
          <p:nvPr/>
        </p:nvSpPr>
        <p:spPr>
          <a:xfrm>
            <a:off x="8596299" y="2294349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3103F4C-C2E6-A0AE-2266-26E2E9D4D3E4}"/>
              </a:ext>
            </a:extLst>
          </p:cNvPr>
          <p:cNvSpPr txBox="1"/>
          <p:nvPr/>
        </p:nvSpPr>
        <p:spPr>
          <a:xfrm>
            <a:off x="9163944" y="2294349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534D4-272F-E4C7-5995-1A4B62FDD926}"/>
              </a:ext>
            </a:extLst>
          </p:cNvPr>
          <p:cNvSpPr txBox="1"/>
          <p:nvPr/>
        </p:nvSpPr>
        <p:spPr>
          <a:xfrm>
            <a:off x="9733192" y="2294349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C3FE2F1-2549-7700-3B31-0C3E357C9C14}"/>
              </a:ext>
            </a:extLst>
          </p:cNvPr>
          <p:cNvSpPr txBox="1"/>
          <p:nvPr/>
        </p:nvSpPr>
        <p:spPr>
          <a:xfrm>
            <a:off x="10141956" y="2284899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FFBD6EF-17BE-D584-57FD-85F330338F41}"/>
              </a:ext>
            </a:extLst>
          </p:cNvPr>
          <p:cNvSpPr txBox="1"/>
          <p:nvPr/>
        </p:nvSpPr>
        <p:spPr>
          <a:xfrm>
            <a:off x="10869284" y="2294349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4A8AAE1-E5E0-88C5-02BC-B9BEA46BFC47}"/>
              </a:ext>
            </a:extLst>
          </p:cNvPr>
          <p:cNvSpPr txBox="1"/>
          <p:nvPr/>
        </p:nvSpPr>
        <p:spPr>
          <a:xfrm>
            <a:off x="11434527" y="2294349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85FA0E0-51F6-F6F1-7AFA-63B319DB0B20}"/>
              </a:ext>
            </a:extLst>
          </p:cNvPr>
          <p:cNvSpPr txBox="1"/>
          <p:nvPr/>
        </p:nvSpPr>
        <p:spPr>
          <a:xfrm>
            <a:off x="648468" y="2835933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1600EBF-6BC4-9B28-18AA-E5A3CB79AA5C}"/>
              </a:ext>
            </a:extLst>
          </p:cNvPr>
          <p:cNvSpPr txBox="1"/>
          <p:nvPr/>
        </p:nvSpPr>
        <p:spPr>
          <a:xfrm>
            <a:off x="1229738" y="2835933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89CD74-9219-1DC7-6B53-132003036D17}"/>
              </a:ext>
            </a:extLst>
          </p:cNvPr>
          <p:cNvSpPr txBox="1"/>
          <p:nvPr/>
        </p:nvSpPr>
        <p:spPr>
          <a:xfrm>
            <a:off x="1783758" y="2835933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97B5FE6-2512-EC05-AB5F-262C73B5D3FD}"/>
              </a:ext>
            </a:extLst>
          </p:cNvPr>
          <p:cNvSpPr txBox="1"/>
          <p:nvPr/>
        </p:nvSpPr>
        <p:spPr>
          <a:xfrm>
            <a:off x="2365028" y="2835933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121C93-BCC6-58C3-178A-A2D8F95D288B}"/>
              </a:ext>
            </a:extLst>
          </p:cNvPr>
          <p:cNvSpPr txBox="1"/>
          <p:nvPr/>
        </p:nvSpPr>
        <p:spPr>
          <a:xfrm>
            <a:off x="2921452" y="2835933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822E4CE-0F1E-F0C4-22CB-F464A4D926C7}"/>
              </a:ext>
            </a:extLst>
          </p:cNvPr>
          <p:cNvSpPr txBox="1"/>
          <p:nvPr/>
        </p:nvSpPr>
        <p:spPr>
          <a:xfrm>
            <a:off x="3488296" y="2835933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597932-D7DC-B0B1-D8A9-0E30EE84ADC0}"/>
              </a:ext>
            </a:extLst>
          </p:cNvPr>
          <p:cNvSpPr txBox="1"/>
          <p:nvPr/>
        </p:nvSpPr>
        <p:spPr>
          <a:xfrm>
            <a:off x="4056742" y="2835933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3199198-9470-81D5-05C0-D562FA3F1422}"/>
              </a:ext>
            </a:extLst>
          </p:cNvPr>
          <p:cNvSpPr txBox="1"/>
          <p:nvPr/>
        </p:nvSpPr>
        <p:spPr>
          <a:xfrm>
            <a:off x="4625189" y="2835933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C1B2891-E0DB-B642-582C-77626E485A30}"/>
              </a:ext>
            </a:extLst>
          </p:cNvPr>
          <p:cNvSpPr txBox="1"/>
          <p:nvPr/>
        </p:nvSpPr>
        <p:spPr>
          <a:xfrm>
            <a:off x="5175201" y="2805156"/>
            <a:ext cx="12824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84F377D-8DE2-9B2D-BF83-C75BFED72593}"/>
              </a:ext>
            </a:extLst>
          </p:cNvPr>
          <p:cNvSpPr txBox="1"/>
          <p:nvPr/>
        </p:nvSpPr>
        <p:spPr>
          <a:xfrm>
            <a:off x="5726816" y="2774378"/>
            <a:ext cx="1603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0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23A76D7-5DFB-089B-52E2-E33B63811BF9}"/>
              </a:ext>
            </a:extLst>
          </p:cNvPr>
          <p:cNvSpPr txBox="1"/>
          <p:nvPr/>
        </p:nvSpPr>
        <p:spPr>
          <a:xfrm>
            <a:off x="6310491" y="2805156"/>
            <a:ext cx="12824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C01FF9-8DAC-1EFB-6E03-0D7A8A4A2EDE}"/>
              </a:ext>
            </a:extLst>
          </p:cNvPr>
          <p:cNvSpPr txBox="1"/>
          <p:nvPr/>
        </p:nvSpPr>
        <p:spPr>
          <a:xfrm>
            <a:off x="6898173" y="2835933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8D7D4BF-4C01-FCD8-037C-54A11E93F5FB}"/>
              </a:ext>
            </a:extLst>
          </p:cNvPr>
          <p:cNvSpPr txBox="1"/>
          <p:nvPr/>
        </p:nvSpPr>
        <p:spPr>
          <a:xfrm>
            <a:off x="7460208" y="2835933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DDD4260-B2E3-ABBD-2C40-D546455B6351}"/>
              </a:ext>
            </a:extLst>
          </p:cNvPr>
          <p:cNvSpPr txBox="1"/>
          <p:nvPr/>
        </p:nvSpPr>
        <p:spPr>
          <a:xfrm>
            <a:off x="7944718" y="274231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A5D1172-AA8B-A798-129F-C53E81FBF43F}"/>
              </a:ext>
            </a:extLst>
          </p:cNvPr>
          <p:cNvSpPr txBox="1"/>
          <p:nvPr/>
        </p:nvSpPr>
        <p:spPr>
          <a:xfrm>
            <a:off x="8681259" y="2882744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09E592F-0481-B667-0CF2-D38EC44F5805}"/>
              </a:ext>
            </a:extLst>
          </p:cNvPr>
          <p:cNvSpPr txBox="1"/>
          <p:nvPr/>
        </p:nvSpPr>
        <p:spPr>
          <a:xfrm>
            <a:off x="9165547" y="2835933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B66168D-2435-A42F-3D83-0FE8C715846C}"/>
              </a:ext>
            </a:extLst>
          </p:cNvPr>
          <p:cNvSpPr txBox="1"/>
          <p:nvPr/>
        </p:nvSpPr>
        <p:spPr>
          <a:xfrm>
            <a:off x="9731589" y="2835933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9CD400E-16BA-8113-A859-B2BAEC20DDBC}"/>
              </a:ext>
            </a:extLst>
          </p:cNvPr>
          <p:cNvSpPr txBox="1"/>
          <p:nvPr/>
        </p:nvSpPr>
        <p:spPr>
          <a:xfrm>
            <a:off x="10301639" y="2835933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4F57B4A-1A10-2941-441A-2D5C9A361048}"/>
              </a:ext>
            </a:extLst>
          </p:cNvPr>
          <p:cNvSpPr txBox="1"/>
          <p:nvPr/>
        </p:nvSpPr>
        <p:spPr>
          <a:xfrm>
            <a:off x="10869284" y="2835933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66F428B-B0A0-EF68-93E0-C900404E91FE}"/>
              </a:ext>
            </a:extLst>
          </p:cNvPr>
          <p:cNvSpPr txBox="1"/>
          <p:nvPr/>
        </p:nvSpPr>
        <p:spPr>
          <a:xfrm>
            <a:off x="11433726" y="2835933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A46A20-B96A-832F-F22F-ACC2219A4EAB}"/>
              </a:ext>
            </a:extLst>
          </p:cNvPr>
          <p:cNvSpPr txBox="1"/>
          <p:nvPr/>
        </p:nvSpPr>
        <p:spPr>
          <a:xfrm>
            <a:off x="649269" y="3377517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7136C96-6F28-5F71-8724-64BB53C9FB6E}"/>
              </a:ext>
            </a:extLst>
          </p:cNvPr>
          <p:cNvSpPr txBox="1"/>
          <p:nvPr/>
        </p:nvSpPr>
        <p:spPr>
          <a:xfrm>
            <a:off x="1218517" y="3377517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E5D9B9-D4BD-C889-709E-EB3B487B550B}"/>
              </a:ext>
            </a:extLst>
          </p:cNvPr>
          <p:cNvSpPr txBox="1"/>
          <p:nvPr/>
        </p:nvSpPr>
        <p:spPr>
          <a:xfrm>
            <a:off x="1797383" y="3377517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B502CD0-016B-2B57-60D0-E145F78F8FA1}"/>
              </a:ext>
            </a:extLst>
          </p:cNvPr>
          <p:cNvSpPr txBox="1"/>
          <p:nvPr/>
        </p:nvSpPr>
        <p:spPr>
          <a:xfrm>
            <a:off x="2488458" y="333918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D365AC6-1F4F-FE8E-F07B-9132B3D9C0A9}"/>
              </a:ext>
            </a:extLst>
          </p:cNvPr>
          <p:cNvSpPr txBox="1"/>
          <p:nvPr/>
        </p:nvSpPr>
        <p:spPr>
          <a:xfrm>
            <a:off x="2922254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E778BFA-0894-608E-BC73-EA7857DD9080}"/>
              </a:ext>
            </a:extLst>
          </p:cNvPr>
          <p:cNvSpPr txBox="1"/>
          <p:nvPr/>
        </p:nvSpPr>
        <p:spPr>
          <a:xfrm>
            <a:off x="3488296" y="3377517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89D32DC-298C-558C-8DC8-107929FFA57E}"/>
              </a:ext>
            </a:extLst>
          </p:cNvPr>
          <p:cNvSpPr txBox="1"/>
          <p:nvPr/>
        </p:nvSpPr>
        <p:spPr>
          <a:xfrm>
            <a:off x="4067963" y="3377517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D12B944-6FF9-DC2E-9E0F-B4926538C956}"/>
              </a:ext>
            </a:extLst>
          </p:cNvPr>
          <p:cNvSpPr txBox="1"/>
          <p:nvPr/>
        </p:nvSpPr>
        <p:spPr>
          <a:xfrm>
            <a:off x="4625189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193852-1D46-0A44-4B61-F53256C50F76}"/>
              </a:ext>
            </a:extLst>
          </p:cNvPr>
          <p:cNvSpPr txBox="1"/>
          <p:nvPr/>
        </p:nvSpPr>
        <p:spPr>
          <a:xfrm>
            <a:off x="5159972" y="3315962"/>
            <a:ext cx="15869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0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432B497-6AA9-DCEE-A85C-8863C59D5994}"/>
              </a:ext>
            </a:extLst>
          </p:cNvPr>
          <p:cNvSpPr txBox="1"/>
          <p:nvPr/>
        </p:nvSpPr>
        <p:spPr>
          <a:xfrm>
            <a:off x="5704375" y="3254408"/>
            <a:ext cx="205184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8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2564C75-4638-2257-2D1B-EDC91E4B1174}"/>
              </a:ext>
            </a:extLst>
          </p:cNvPr>
          <p:cNvSpPr txBox="1"/>
          <p:nvPr/>
        </p:nvSpPr>
        <p:spPr>
          <a:xfrm>
            <a:off x="6311292" y="3346740"/>
            <a:ext cx="12663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9F31AB-EE07-1341-F51D-52A71E3669AB}"/>
              </a:ext>
            </a:extLst>
          </p:cNvPr>
          <p:cNvSpPr txBox="1"/>
          <p:nvPr/>
        </p:nvSpPr>
        <p:spPr>
          <a:xfrm>
            <a:off x="6895769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F5E6EFC-FF95-0CFB-5E96-966DF6EB1D5D}"/>
              </a:ext>
            </a:extLst>
          </p:cNvPr>
          <p:cNvSpPr txBox="1"/>
          <p:nvPr/>
        </p:nvSpPr>
        <p:spPr>
          <a:xfrm>
            <a:off x="7463414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B43349-5DF1-E863-CFF8-C631104D9579}"/>
              </a:ext>
            </a:extLst>
          </p:cNvPr>
          <p:cNvSpPr txBox="1"/>
          <p:nvPr/>
        </p:nvSpPr>
        <p:spPr>
          <a:xfrm>
            <a:off x="8029456" y="3377517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BB12A48-D493-39C1-D8CF-B675D8A3A265}"/>
              </a:ext>
            </a:extLst>
          </p:cNvPr>
          <p:cNvSpPr txBox="1"/>
          <p:nvPr/>
        </p:nvSpPr>
        <p:spPr>
          <a:xfrm>
            <a:off x="8597101" y="3377517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87912A7-240A-CD0A-8DC2-17B7B4E942E1}"/>
              </a:ext>
            </a:extLst>
          </p:cNvPr>
          <p:cNvSpPr txBox="1"/>
          <p:nvPr/>
        </p:nvSpPr>
        <p:spPr>
          <a:xfrm>
            <a:off x="9168753" y="3377517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338B40-1958-636C-25A8-D1DF4F20F5D7}"/>
              </a:ext>
            </a:extLst>
          </p:cNvPr>
          <p:cNvSpPr txBox="1"/>
          <p:nvPr/>
        </p:nvSpPr>
        <p:spPr>
          <a:xfrm>
            <a:off x="9733994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5AC8751-1B55-68FE-64AC-326BDF59202A}"/>
              </a:ext>
            </a:extLst>
          </p:cNvPr>
          <p:cNvSpPr txBox="1"/>
          <p:nvPr/>
        </p:nvSpPr>
        <p:spPr>
          <a:xfrm>
            <a:off x="10299234" y="3377517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45FAE6C-9766-28B6-F763-055DC923C6B3}"/>
              </a:ext>
            </a:extLst>
          </p:cNvPr>
          <p:cNvSpPr txBox="1"/>
          <p:nvPr/>
        </p:nvSpPr>
        <p:spPr>
          <a:xfrm>
            <a:off x="10869284" y="3377517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E67EF2A-1BD7-5734-C7DC-8760EAB9C9A2}"/>
              </a:ext>
            </a:extLst>
          </p:cNvPr>
          <p:cNvSpPr txBox="1"/>
          <p:nvPr/>
        </p:nvSpPr>
        <p:spPr>
          <a:xfrm>
            <a:off x="11435329" y="3377517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067BD05-3681-1C40-B84D-26F04CE7081B}"/>
              </a:ext>
            </a:extLst>
          </p:cNvPr>
          <p:cNvSpPr txBox="1"/>
          <p:nvPr/>
        </p:nvSpPr>
        <p:spPr>
          <a:xfrm>
            <a:off x="650071" y="391910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585F766-DC5F-5690-2654-C40876B06AF0}"/>
              </a:ext>
            </a:extLst>
          </p:cNvPr>
          <p:cNvSpPr txBox="1"/>
          <p:nvPr/>
        </p:nvSpPr>
        <p:spPr>
          <a:xfrm>
            <a:off x="1219318" y="3915851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A0AD51-44A6-9718-1BD4-744DD1391565}"/>
              </a:ext>
            </a:extLst>
          </p:cNvPr>
          <p:cNvSpPr txBox="1"/>
          <p:nvPr/>
        </p:nvSpPr>
        <p:spPr>
          <a:xfrm>
            <a:off x="1784559" y="3919101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0C0D0A0-22D9-DEC0-990B-B64D641C5B81}"/>
              </a:ext>
            </a:extLst>
          </p:cNvPr>
          <p:cNvSpPr txBox="1"/>
          <p:nvPr/>
        </p:nvSpPr>
        <p:spPr>
          <a:xfrm>
            <a:off x="2351403" y="3919101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D72D50C-AF76-6295-F4BE-484DADC00BF5}"/>
              </a:ext>
            </a:extLst>
          </p:cNvPr>
          <p:cNvSpPr txBox="1"/>
          <p:nvPr/>
        </p:nvSpPr>
        <p:spPr>
          <a:xfrm>
            <a:off x="2924658" y="3919101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F877D8D-9325-6771-DE93-EC7C23D8840B}"/>
              </a:ext>
            </a:extLst>
          </p:cNvPr>
          <p:cNvSpPr txBox="1"/>
          <p:nvPr/>
        </p:nvSpPr>
        <p:spPr>
          <a:xfrm>
            <a:off x="3488296" y="391910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FF85468-D7F8-072E-DC36-2A869859FFCD}"/>
              </a:ext>
            </a:extLst>
          </p:cNvPr>
          <p:cNvSpPr txBox="1"/>
          <p:nvPr/>
        </p:nvSpPr>
        <p:spPr>
          <a:xfrm>
            <a:off x="4059948" y="3919101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F66AB1B-39C2-CE3F-DAE6-1E7F68B96D9E}"/>
              </a:ext>
            </a:extLst>
          </p:cNvPr>
          <p:cNvSpPr txBox="1"/>
          <p:nvPr/>
        </p:nvSpPr>
        <p:spPr>
          <a:xfrm>
            <a:off x="4623586" y="3919101"/>
            <a:ext cx="9618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587B07A-9C25-1469-0A8B-4D8DD959C399}"/>
              </a:ext>
            </a:extLst>
          </p:cNvPr>
          <p:cNvSpPr txBox="1"/>
          <p:nvPr/>
        </p:nvSpPr>
        <p:spPr>
          <a:xfrm>
            <a:off x="5174399" y="3888324"/>
            <a:ext cx="129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A95139D-2CB8-6A0E-19B3-4C91E26C188A}"/>
              </a:ext>
            </a:extLst>
          </p:cNvPr>
          <p:cNvSpPr txBox="1"/>
          <p:nvPr/>
        </p:nvSpPr>
        <p:spPr>
          <a:xfrm>
            <a:off x="5726816" y="3857546"/>
            <a:ext cx="1603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0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CAFE16C-CC6D-DF72-5A1C-08804F182E28}"/>
              </a:ext>
            </a:extLst>
          </p:cNvPr>
          <p:cNvSpPr txBox="1"/>
          <p:nvPr/>
        </p:nvSpPr>
        <p:spPr>
          <a:xfrm>
            <a:off x="6310491" y="3888324"/>
            <a:ext cx="12824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35E3056-582E-8EEB-B8BD-D96D9176EF84}"/>
              </a:ext>
            </a:extLst>
          </p:cNvPr>
          <p:cNvSpPr txBox="1"/>
          <p:nvPr/>
        </p:nvSpPr>
        <p:spPr>
          <a:xfrm>
            <a:off x="6895769" y="3919101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23A55CC-5702-5024-6344-3996DE234A16}"/>
              </a:ext>
            </a:extLst>
          </p:cNvPr>
          <p:cNvSpPr txBox="1"/>
          <p:nvPr/>
        </p:nvSpPr>
        <p:spPr>
          <a:xfrm>
            <a:off x="7457803" y="4013908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7E4FFC8-B2A3-B58B-7ABF-606B46DE9FC9}"/>
              </a:ext>
            </a:extLst>
          </p:cNvPr>
          <p:cNvSpPr txBox="1"/>
          <p:nvPr/>
        </p:nvSpPr>
        <p:spPr>
          <a:xfrm>
            <a:off x="8055906" y="3843684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F49C7FA-2E31-A78D-AB28-857EC00C607F}"/>
              </a:ext>
            </a:extLst>
          </p:cNvPr>
          <p:cNvSpPr txBox="1"/>
          <p:nvPr/>
        </p:nvSpPr>
        <p:spPr>
          <a:xfrm>
            <a:off x="8625301" y="400522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6117EE1-240C-882B-AF9F-8C02D498DC90}"/>
              </a:ext>
            </a:extLst>
          </p:cNvPr>
          <p:cNvSpPr txBox="1"/>
          <p:nvPr/>
        </p:nvSpPr>
        <p:spPr>
          <a:xfrm>
            <a:off x="9164746" y="391910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03774DE-76D8-462C-F985-ACC66635424D}"/>
              </a:ext>
            </a:extLst>
          </p:cNvPr>
          <p:cNvSpPr txBox="1"/>
          <p:nvPr/>
        </p:nvSpPr>
        <p:spPr>
          <a:xfrm>
            <a:off x="9732391" y="3919101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82316EF-8DCC-D400-5153-F498A5A58871}"/>
              </a:ext>
            </a:extLst>
          </p:cNvPr>
          <p:cNvSpPr txBox="1"/>
          <p:nvPr/>
        </p:nvSpPr>
        <p:spPr>
          <a:xfrm>
            <a:off x="10304043" y="3919101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538B91B-C1CD-A8F2-C4A6-D28B681B355E}"/>
              </a:ext>
            </a:extLst>
          </p:cNvPr>
          <p:cNvSpPr txBox="1"/>
          <p:nvPr/>
        </p:nvSpPr>
        <p:spPr>
          <a:xfrm>
            <a:off x="11076674" y="3918473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738C302-044E-F2E3-9AFE-AFE37718A91B}"/>
              </a:ext>
            </a:extLst>
          </p:cNvPr>
          <p:cNvSpPr txBox="1"/>
          <p:nvPr/>
        </p:nvSpPr>
        <p:spPr>
          <a:xfrm>
            <a:off x="11434527" y="3919101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9E0D5B5-7093-89A7-1AF7-6FEE10267BE1}"/>
              </a:ext>
            </a:extLst>
          </p:cNvPr>
          <p:cNvSpPr txBox="1"/>
          <p:nvPr/>
        </p:nvSpPr>
        <p:spPr>
          <a:xfrm>
            <a:off x="650872" y="446068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47ED1E1-116D-8DD2-7F65-E8718626E0E9}"/>
              </a:ext>
            </a:extLst>
          </p:cNvPr>
          <p:cNvSpPr txBox="1"/>
          <p:nvPr/>
        </p:nvSpPr>
        <p:spPr>
          <a:xfrm>
            <a:off x="1221723" y="4460685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543F52F-A521-0503-7142-851A760FB6D9}"/>
              </a:ext>
            </a:extLst>
          </p:cNvPr>
          <p:cNvSpPr txBox="1"/>
          <p:nvPr/>
        </p:nvSpPr>
        <p:spPr>
          <a:xfrm>
            <a:off x="1786162" y="462944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F5D1857-FC5F-0FAD-9DC8-DD82EE54BF83}"/>
              </a:ext>
            </a:extLst>
          </p:cNvPr>
          <p:cNvSpPr txBox="1"/>
          <p:nvPr/>
        </p:nvSpPr>
        <p:spPr>
          <a:xfrm>
            <a:off x="2354609" y="4347673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4CCB41C-9954-5F45-8152-3602D44D3CB1}"/>
              </a:ext>
            </a:extLst>
          </p:cNvPr>
          <p:cNvSpPr txBox="1"/>
          <p:nvPr/>
        </p:nvSpPr>
        <p:spPr>
          <a:xfrm>
            <a:off x="2920651" y="446068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468E836-525B-022D-CF74-9EF26A0131C1}"/>
              </a:ext>
            </a:extLst>
          </p:cNvPr>
          <p:cNvSpPr txBox="1"/>
          <p:nvPr/>
        </p:nvSpPr>
        <p:spPr>
          <a:xfrm>
            <a:off x="3487494" y="4460685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C49F3D9-5D30-4D2F-DF8C-893A4D082A43}"/>
              </a:ext>
            </a:extLst>
          </p:cNvPr>
          <p:cNvSpPr txBox="1"/>
          <p:nvPr/>
        </p:nvSpPr>
        <p:spPr>
          <a:xfrm>
            <a:off x="4170306" y="446068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293F2C3-E7F1-2739-54F4-83AC2F8C9822}"/>
              </a:ext>
            </a:extLst>
          </p:cNvPr>
          <p:cNvSpPr txBox="1"/>
          <p:nvPr/>
        </p:nvSpPr>
        <p:spPr>
          <a:xfrm>
            <a:off x="4625189" y="446068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41C67FA-7370-1F2B-70BF-1DE8F7DE0CDE}"/>
              </a:ext>
            </a:extLst>
          </p:cNvPr>
          <p:cNvSpPr txBox="1"/>
          <p:nvPr/>
        </p:nvSpPr>
        <p:spPr>
          <a:xfrm>
            <a:off x="5191231" y="446068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51E6515-10AF-C6B8-1755-DFB82BF77066}"/>
              </a:ext>
            </a:extLst>
          </p:cNvPr>
          <p:cNvSpPr txBox="1"/>
          <p:nvPr/>
        </p:nvSpPr>
        <p:spPr>
          <a:xfrm>
            <a:off x="5758074" y="4460685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D1298F5-7750-F8A8-AE9B-0BEDF806F5CC}"/>
              </a:ext>
            </a:extLst>
          </p:cNvPr>
          <p:cNvSpPr txBox="1"/>
          <p:nvPr/>
        </p:nvSpPr>
        <p:spPr>
          <a:xfrm>
            <a:off x="6328124" y="446068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3E86D06-8FFB-9B6C-818C-290880EF7870}"/>
              </a:ext>
            </a:extLst>
          </p:cNvPr>
          <p:cNvSpPr txBox="1"/>
          <p:nvPr/>
        </p:nvSpPr>
        <p:spPr>
          <a:xfrm>
            <a:off x="6894967" y="446068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353071A-36B6-82C9-FE3F-3A9A3585281F}"/>
              </a:ext>
            </a:extLst>
          </p:cNvPr>
          <p:cNvSpPr txBox="1"/>
          <p:nvPr/>
        </p:nvSpPr>
        <p:spPr>
          <a:xfrm>
            <a:off x="7473833" y="4460685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49AD207-3984-613D-8512-1BCDA4270ACD}"/>
              </a:ext>
            </a:extLst>
          </p:cNvPr>
          <p:cNvSpPr txBox="1"/>
          <p:nvPr/>
        </p:nvSpPr>
        <p:spPr>
          <a:xfrm>
            <a:off x="8027853" y="4460685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5C9F5163-1EAE-2C6D-D66A-10E34314107C}"/>
              </a:ext>
            </a:extLst>
          </p:cNvPr>
          <p:cNvSpPr txBox="1"/>
          <p:nvPr/>
        </p:nvSpPr>
        <p:spPr>
          <a:xfrm>
            <a:off x="8599652" y="4581655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FEA0EBC-ABAB-0FBD-BDCE-AF991FC5D261}"/>
              </a:ext>
            </a:extLst>
          </p:cNvPr>
          <p:cNvSpPr txBox="1"/>
          <p:nvPr/>
        </p:nvSpPr>
        <p:spPr>
          <a:xfrm>
            <a:off x="9163143" y="4460685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B322107-EA37-18ED-1C0B-719AC88856C7}"/>
              </a:ext>
            </a:extLst>
          </p:cNvPr>
          <p:cNvSpPr txBox="1"/>
          <p:nvPr/>
        </p:nvSpPr>
        <p:spPr>
          <a:xfrm>
            <a:off x="9736398" y="4460685"/>
            <a:ext cx="8816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D5469B3-B466-E7C0-B009-E2B0D02B91DE}"/>
              </a:ext>
            </a:extLst>
          </p:cNvPr>
          <p:cNvSpPr txBox="1"/>
          <p:nvPr/>
        </p:nvSpPr>
        <p:spPr>
          <a:xfrm>
            <a:off x="10300837" y="4460685"/>
            <a:ext cx="945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8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C383198-D79A-8C92-A402-8936CF26D69B}"/>
              </a:ext>
            </a:extLst>
          </p:cNvPr>
          <p:cNvSpPr txBox="1"/>
          <p:nvPr/>
        </p:nvSpPr>
        <p:spPr>
          <a:xfrm>
            <a:off x="10867681" y="4460685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C829527-A22D-2BF3-1DF3-3531E9ACC154}"/>
              </a:ext>
            </a:extLst>
          </p:cNvPr>
          <p:cNvSpPr txBox="1"/>
          <p:nvPr/>
        </p:nvSpPr>
        <p:spPr>
          <a:xfrm>
            <a:off x="11436932" y="4460685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E23A52-3CAA-DC06-E3D6-9CB435ED969A}"/>
              </a:ext>
            </a:extLst>
          </p:cNvPr>
          <p:cNvSpPr txBox="1"/>
          <p:nvPr/>
        </p:nvSpPr>
        <p:spPr>
          <a:xfrm>
            <a:off x="662093" y="5002266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8007B8C-81C1-884E-CD24-F7C63D3E34C9}"/>
              </a:ext>
            </a:extLst>
          </p:cNvPr>
          <p:cNvSpPr txBox="1"/>
          <p:nvPr/>
        </p:nvSpPr>
        <p:spPr>
          <a:xfrm>
            <a:off x="1216113" y="4879716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9B187C4-AF62-F64F-F3F2-DC510A41539F}"/>
              </a:ext>
            </a:extLst>
          </p:cNvPr>
          <p:cNvSpPr txBox="1"/>
          <p:nvPr/>
        </p:nvSpPr>
        <p:spPr>
          <a:xfrm>
            <a:off x="1786964" y="5002266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2580F50-49D0-C0BF-D1F4-A251B6909151}"/>
              </a:ext>
            </a:extLst>
          </p:cNvPr>
          <p:cNvSpPr txBox="1"/>
          <p:nvPr/>
        </p:nvSpPr>
        <p:spPr>
          <a:xfrm>
            <a:off x="2351403" y="5002266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156A04E-D227-E283-789D-8828D4F1534D}"/>
              </a:ext>
            </a:extLst>
          </p:cNvPr>
          <p:cNvSpPr txBox="1"/>
          <p:nvPr/>
        </p:nvSpPr>
        <p:spPr>
          <a:xfrm>
            <a:off x="2919849" y="5002266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38C8409-162E-D300-10CD-FD49B4B8C786}"/>
              </a:ext>
            </a:extLst>
          </p:cNvPr>
          <p:cNvSpPr txBox="1"/>
          <p:nvPr/>
        </p:nvSpPr>
        <p:spPr>
          <a:xfrm>
            <a:off x="3492303" y="5002266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7F0E36B-25BC-4777-E29D-F88DC7D39DE8}"/>
              </a:ext>
            </a:extLst>
          </p:cNvPr>
          <p:cNvSpPr txBox="1"/>
          <p:nvPr/>
        </p:nvSpPr>
        <p:spPr>
          <a:xfrm>
            <a:off x="4057544" y="5002266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C93C727-E453-1D0E-05F9-030950FFF81F}"/>
              </a:ext>
            </a:extLst>
          </p:cNvPr>
          <p:cNvSpPr txBox="1"/>
          <p:nvPr/>
        </p:nvSpPr>
        <p:spPr>
          <a:xfrm>
            <a:off x="4622784" y="5002266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473191A-BFAE-3619-EC9D-78F0F83EA392}"/>
              </a:ext>
            </a:extLst>
          </p:cNvPr>
          <p:cNvSpPr txBox="1"/>
          <p:nvPr/>
        </p:nvSpPr>
        <p:spPr>
          <a:xfrm>
            <a:off x="5189628" y="5002266"/>
            <a:ext cx="993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4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C0F9885-E05E-B3DD-6323-4C27B1388E60}"/>
              </a:ext>
            </a:extLst>
          </p:cNvPr>
          <p:cNvSpPr txBox="1"/>
          <p:nvPr/>
        </p:nvSpPr>
        <p:spPr>
          <a:xfrm>
            <a:off x="5758074" y="5002266"/>
            <a:ext cx="9778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3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5196054-5171-8968-BE3E-0D0801C9BBF7}"/>
              </a:ext>
            </a:extLst>
          </p:cNvPr>
          <p:cNvSpPr txBox="1"/>
          <p:nvPr/>
        </p:nvSpPr>
        <p:spPr>
          <a:xfrm>
            <a:off x="6326521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A95CE5B-4954-F49A-20C1-11CE3DB423CD}"/>
              </a:ext>
            </a:extLst>
          </p:cNvPr>
          <p:cNvSpPr txBox="1"/>
          <p:nvPr/>
        </p:nvSpPr>
        <p:spPr>
          <a:xfrm>
            <a:off x="6895769" y="5002266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D025716-AA42-27C7-9F95-A3F98939FAC0}"/>
              </a:ext>
            </a:extLst>
          </p:cNvPr>
          <p:cNvSpPr txBox="1"/>
          <p:nvPr/>
        </p:nvSpPr>
        <p:spPr>
          <a:xfrm>
            <a:off x="7461811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F7A8EE3-15BF-4126-DD67-44BFA58E3973}"/>
              </a:ext>
            </a:extLst>
          </p:cNvPr>
          <p:cNvSpPr txBox="1"/>
          <p:nvPr/>
        </p:nvSpPr>
        <p:spPr>
          <a:xfrm>
            <a:off x="8041478" y="5002266"/>
            <a:ext cx="7213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1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704A66-E218-DFD7-FE59-04199FA1BFE5}"/>
              </a:ext>
            </a:extLst>
          </p:cNvPr>
          <p:cNvSpPr txBox="1"/>
          <p:nvPr/>
        </p:nvSpPr>
        <p:spPr>
          <a:xfrm>
            <a:off x="8597101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43C4447-6BCE-8B6E-F617-38C1074EC0F9}"/>
              </a:ext>
            </a:extLst>
          </p:cNvPr>
          <p:cNvSpPr txBox="1"/>
          <p:nvPr/>
        </p:nvSpPr>
        <p:spPr>
          <a:xfrm>
            <a:off x="9164746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9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DA06309-1B27-F892-95E0-56571C1D57AA}"/>
              </a:ext>
            </a:extLst>
          </p:cNvPr>
          <p:cNvSpPr txBox="1"/>
          <p:nvPr/>
        </p:nvSpPr>
        <p:spPr>
          <a:xfrm>
            <a:off x="9732391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6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16E19E7-0731-59BD-E80B-ACB123E5CFFC}"/>
              </a:ext>
            </a:extLst>
          </p:cNvPr>
          <p:cNvSpPr txBox="1"/>
          <p:nvPr/>
        </p:nvSpPr>
        <p:spPr>
          <a:xfrm>
            <a:off x="10301639" y="5002266"/>
            <a:ext cx="9297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5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F4749F8-389E-7081-AADE-FB46B1D05C4C}"/>
              </a:ext>
            </a:extLst>
          </p:cNvPr>
          <p:cNvSpPr txBox="1"/>
          <p:nvPr/>
        </p:nvSpPr>
        <p:spPr>
          <a:xfrm>
            <a:off x="10867681" y="5002266"/>
            <a:ext cx="961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4F35C6A-E146-256C-7450-8FF95A6F00D0}"/>
              </a:ext>
            </a:extLst>
          </p:cNvPr>
          <p:cNvSpPr txBox="1"/>
          <p:nvPr/>
        </p:nvSpPr>
        <p:spPr>
          <a:xfrm>
            <a:off x="11439336" y="5002266"/>
            <a:ext cx="8816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FAIRFAX" panose="02000000000000000000" pitchFamily="2" charset="0"/>
              </a:rPr>
              <a:t>7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65B8A9D4-37D6-4165-F81D-EB5FD3A5D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0562" y="3408514"/>
            <a:ext cx="361164" cy="3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CCC421-3D52-2092-C665-857D96A75048}"/>
              </a:ext>
            </a:extLst>
          </p:cNvPr>
          <p:cNvSpPr/>
          <p:nvPr/>
        </p:nvSpPr>
        <p:spPr>
          <a:xfrm>
            <a:off x="0" y="3514988"/>
            <a:ext cx="12192000" cy="3343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DF142-79BB-C1D4-7CE5-CE8BB0FD301C}"/>
              </a:ext>
            </a:extLst>
          </p:cNvPr>
          <p:cNvSpPr txBox="1"/>
          <p:nvPr/>
        </p:nvSpPr>
        <p:spPr>
          <a:xfrm>
            <a:off x="1351662" y="1862334"/>
            <a:ext cx="2593659" cy="123110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sz="8000" b="1" dirty="0" err="1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Helly</a:t>
            </a:r>
            <a:r>
              <a:rPr lang="en-US" sz="8000" b="1" dirty="0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.</a:t>
            </a:r>
            <a:endParaRPr lang="en-GB" sz="8000" b="1" dirty="0">
              <a:solidFill>
                <a:schemeClr val="tx2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E1C4-B264-8DE1-0422-26BE3BCF900E}"/>
              </a:ext>
            </a:extLst>
          </p:cNvPr>
          <p:cNvSpPr txBox="1"/>
          <p:nvPr/>
        </p:nvSpPr>
        <p:spPr>
          <a:xfrm>
            <a:off x="8775670" y="4170831"/>
            <a:ext cx="2064668" cy="20313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a</a:t>
            </a:r>
            <a:br>
              <a:rPr lang="en-US" sz="44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</a:br>
            <a:r>
              <a:rPr lang="en-US" sz="44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severed</a:t>
            </a:r>
            <a:br>
              <a:rPr lang="en-US" sz="44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</a:br>
            <a:r>
              <a:rPr lang="en-US" sz="44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story</a:t>
            </a:r>
            <a:endParaRPr lang="en-GB" sz="4400" b="1" dirty="0">
              <a:solidFill>
                <a:schemeClr val="bg1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CCC421-3D52-2092-C665-857D96A75048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everance' Star Britt Lower Unpacks an Illuminating Season One Finale |  Vanity Fair">
            <a:extLst>
              <a:ext uri="{FF2B5EF4-FFF2-40B4-BE49-F238E27FC236}">
                <a16:creationId xmlns:a16="http://schemas.microsoft.com/office/drawing/2014/main" id="{A7F692E5-F3B0-6CAC-450E-62B6F7B2F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10762" r="28299" b="6322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DF142-79BB-C1D4-7CE5-CE8BB0FD301C}"/>
              </a:ext>
            </a:extLst>
          </p:cNvPr>
          <p:cNvSpPr txBox="1"/>
          <p:nvPr/>
        </p:nvSpPr>
        <p:spPr>
          <a:xfrm>
            <a:off x="6879625" y="1885596"/>
            <a:ext cx="2138406" cy="101566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sz="6600" b="1" dirty="0" err="1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Helly</a:t>
            </a:r>
            <a:r>
              <a:rPr lang="en-US" sz="6600" b="1" dirty="0">
                <a:solidFill>
                  <a:schemeClr val="tx2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.</a:t>
            </a:r>
            <a:endParaRPr lang="en-GB" sz="6600" b="1" dirty="0">
              <a:solidFill>
                <a:schemeClr val="tx2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8E1C4-B264-8DE1-0422-26BE3BCF900E}"/>
              </a:ext>
            </a:extLst>
          </p:cNvPr>
          <p:cNvSpPr txBox="1"/>
          <p:nvPr/>
        </p:nvSpPr>
        <p:spPr>
          <a:xfrm>
            <a:off x="9144000" y="3862502"/>
            <a:ext cx="2269651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a </a:t>
            </a:r>
            <a:br>
              <a:rPr lang="en-US" sz="40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</a:br>
            <a:r>
              <a:rPr lang="en-US" sz="4000" b="1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severed story</a:t>
            </a:r>
            <a:endParaRPr lang="en-GB" sz="4000" b="1" dirty="0">
              <a:solidFill>
                <a:schemeClr val="bg1"/>
              </a:solidFill>
              <a:latin typeface="Inter Tight SemiBold" pitchFamily="2" charset="0"/>
              <a:ea typeface="Inter Tight SemiBold" pitchFamily="2" charset="0"/>
              <a:cs typeface="Inter T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65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ivider">
            <a:extLst>
              <a:ext uri="{FF2B5EF4-FFF2-40B4-BE49-F238E27FC236}">
                <a16:creationId xmlns:a16="http://schemas.microsoft.com/office/drawing/2014/main" id="{8AD561CE-A53E-07E8-3416-CEB680C3EAF2}"/>
              </a:ext>
            </a:extLst>
          </p:cNvPr>
          <p:cNvCxnSpPr>
            <a:cxnSpLocks/>
          </p:cNvCxnSpPr>
          <p:nvPr/>
        </p:nvCxnSpPr>
        <p:spPr>
          <a:xfrm>
            <a:off x="6044132" y="3652548"/>
            <a:ext cx="3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umon Word Logo">
            <a:extLst>
              <a:ext uri="{FF2B5EF4-FFF2-40B4-BE49-F238E27FC236}">
                <a16:creationId xmlns:a16="http://schemas.microsoft.com/office/drawing/2014/main" id="{F6C95DEB-A360-1B2D-95FE-E16D4EF7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450" y="3181350"/>
            <a:ext cx="3721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57F9164B-9B00-4C63-DDFB-29E866721F83}"/>
              </a:ext>
            </a:extLst>
          </p:cNvPr>
          <p:cNvSpPr/>
          <p:nvPr/>
        </p:nvSpPr>
        <p:spPr>
          <a:xfrm>
            <a:off x="132861" y="114300"/>
            <a:ext cx="11926277" cy="6629400"/>
          </a:xfrm>
          <a:prstGeom prst="frame">
            <a:avLst>
              <a:gd name="adj1" fmla="val 74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DB7A1-37B8-03EC-E3FF-CB235CF5EBA5}"/>
              </a:ext>
            </a:extLst>
          </p:cNvPr>
          <p:cNvSpPr txBox="1"/>
          <p:nvPr/>
        </p:nvSpPr>
        <p:spPr>
          <a:xfrm>
            <a:off x="1606790" y="2076418"/>
            <a:ext cx="8978420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tx2"/>
                </a:solidFill>
                <a:latin typeface="Michroma" pitchFamily="2" charset="77"/>
              </a:rPr>
              <a:t>Let not weakness</a:t>
            </a:r>
            <a:br>
              <a:rPr lang="en-GB" sz="6000" b="1" dirty="0">
                <a:solidFill>
                  <a:schemeClr val="tx2"/>
                </a:solidFill>
                <a:latin typeface="Michroma" pitchFamily="2" charset="77"/>
              </a:rPr>
            </a:br>
            <a:r>
              <a:rPr lang="en-GB" sz="6000" b="1" dirty="0">
                <a:solidFill>
                  <a:schemeClr val="tx2"/>
                </a:solidFill>
                <a:latin typeface="Michroma" pitchFamily="2" charset="77"/>
              </a:rPr>
              <a:t>live in your veins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16565-75F2-6BE9-FABF-C7D2ECC3D1BF}"/>
              </a:ext>
            </a:extLst>
          </p:cNvPr>
          <p:cNvSpPr txBox="1"/>
          <p:nvPr/>
        </p:nvSpPr>
        <p:spPr>
          <a:xfrm>
            <a:off x="4860884" y="4350696"/>
            <a:ext cx="24702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  <a:latin typeface="Michroma" pitchFamily="2" charset="77"/>
              </a:rPr>
              <a:t>Kier Eagan</a:t>
            </a:r>
          </a:p>
        </p:txBody>
      </p:sp>
    </p:spTree>
    <p:extLst>
      <p:ext uri="{BB962C8B-B14F-4D97-AF65-F5344CB8AC3E}">
        <p14:creationId xmlns:p14="http://schemas.microsoft.com/office/powerpoint/2010/main" val="269884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E64E-CE7E-1B46-1705-4308D11AA93A}"/>
              </a:ext>
            </a:extLst>
          </p:cNvPr>
          <p:cNvSpPr txBox="1"/>
          <p:nvPr/>
        </p:nvSpPr>
        <p:spPr>
          <a:xfrm>
            <a:off x="3681827" y="3059668"/>
            <a:ext cx="649536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/>
                </a:solidFill>
                <a:latin typeface="Michroma" pitchFamily="2" charset="77"/>
              </a:rPr>
              <a:t>HELLO,  HELLY!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114F21-489D-244F-FABD-42AA9D1E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4805" y="3088452"/>
            <a:ext cx="1429779" cy="6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E64E-CE7E-1B46-1705-4308D11AA93A}"/>
              </a:ext>
            </a:extLst>
          </p:cNvPr>
          <p:cNvSpPr txBox="1"/>
          <p:nvPr/>
        </p:nvSpPr>
        <p:spPr>
          <a:xfrm>
            <a:off x="3151331" y="3059668"/>
            <a:ext cx="755335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/>
                </a:solidFill>
                <a:latin typeface="Michroma" pitchFamily="2" charset="77"/>
              </a:rPr>
              <a:t>GOODBYE, BURT!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114F21-489D-244F-FABD-42AA9D1E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319" y="3088452"/>
            <a:ext cx="1429779" cy="6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6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umon Word Logo">
            <a:extLst>
              <a:ext uri="{FF2B5EF4-FFF2-40B4-BE49-F238E27FC236}">
                <a16:creationId xmlns:a16="http://schemas.microsoft.com/office/drawing/2014/main" id="{F6C95DEB-A360-1B2D-95FE-E16D4EF7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2705" y="3181350"/>
            <a:ext cx="3721100" cy="495300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E092F264-1A9F-B284-511B-02055EE5ECA8}"/>
              </a:ext>
            </a:extLst>
          </p:cNvPr>
          <p:cNvSpPr txBox="1"/>
          <p:nvPr/>
        </p:nvSpPr>
        <p:spPr>
          <a:xfrm>
            <a:off x="1686420" y="3213556"/>
            <a:ext cx="471282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800" spc="300" baseline="0" dirty="0">
                <a:solidFill>
                  <a:schemeClr val="bg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WELCOME FRIENDS OF</a:t>
            </a:r>
          </a:p>
        </p:txBody>
      </p:sp>
    </p:spTree>
    <p:extLst>
      <p:ext uri="{BB962C8B-B14F-4D97-AF65-F5344CB8AC3E}">
        <p14:creationId xmlns:p14="http://schemas.microsoft.com/office/powerpoint/2010/main" val="17564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E1B0D2-81F9-573B-28E5-316C3D1D2B64}"/>
              </a:ext>
            </a:extLst>
          </p:cNvPr>
          <p:cNvSpPr/>
          <p:nvPr/>
        </p:nvSpPr>
        <p:spPr>
          <a:xfrm>
            <a:off x="0" y="4320791"/>
            <a:ext cx="12192000" cy="1508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5AC02-156E-91B4-22D2-5C9CC1A6FCF6}"/>
              </a:ext>
            </a:extLst>
          </p:cNvPr>
          <p:cNvSpPr txBox="1"/>
          <p:nvPr/>
        </p:nvSpPr>
        <p:spPr>
          <a:xfrm>
            <a:off x="802933" y="4497839"/>
            <a:ext cx="4424288" cy="11541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b="1" i="0" spc="0" baseline="0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SEVERANCE</a:t>
            </a:r>
          </a:p>
          <a:p>
            <a:r>
              <a:rPr lang="en-GB" sz="2800" b="1" i="0" spc="0" baseline="0" dirty="0">
                <a:solidFill>
                  <a:schemeClr val="bg1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MICROCHIP TECHNOLOGY</a:t>
            </a:r>
          </a:p>
          <a:p>
            <a:pPr>
              <a:spcBef>
                <a:spcPts val="600"/>
              </a:spcBef>
            </a:pPr>
            <a:r>
              <a:rPr lang="en-GB" sz="1400" b="0" i="0" spc="0" baseline="0" dirty="0">
                <a:solidFill>
                  <a:schemeClr val="bg1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Contains 1 individually-packaged sterile Severance Chip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B49BC-6789-EEB0-B8EE-BF17A6D9E7FF}"/>
              </a:ext>
            </a:extLst>
          </p:cNvPr>
          <p:cNvSpPr txBox="1"/>
          <p:nvPr/>
        </p:nvSpPr>
        <p:spPr>
          <a:xfrm>
            <a:off x="802933" y="6144525"/>
            <a:ext cx="42864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spc="0" baseline="0" dirty="0">
                <a:solidFill>
                  <a:schemeClr val="accent6"/>
                </a:solidFill>
                <a:latin typeface="Inter Tight SemiBold" pitchFamily="2" charset="0"/>
                <a:ea typeface="Inter Tight SemiBold" pitchFamily="2" charset="0"/>
                <a:cs typeface="Inter Tight SemiBold" pitchFamily="2" charset="0"/>
              </a:rPr>
              <a:t>Don’t live to work. Work to live.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B0B86C-4C44-EB2A-7629-B8D0D4F3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33" y="916452"/>
            <a:ext cx="37211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F434C-8974-65E6-C1E9-E55784B09517}"/>
              </a:ext>
            </a:extLst>
          </p:cNvPr>
          <p:cNvSpPr txBox="1"/>
          <p:nvPr/>
        </p:nvSpPr>
        <p:spPr>
          <a:xfrm>
            <a:off x="1465503" y="1519310"/>
            <a:ext cx="30585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0" i="0" spc="0" baseline="0" dirty="0">
                <a:solidFill>
                  <a:schemeClr val="accent6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Advanced Technology</a:t>
            </a:r>
          </a:p>
        </p:txBody>
      </p:sp>
    </p:spTree>
    <p:extLst>
      <p:ext uri="{BB962C8B-B14F-4D97-AF65-F5344CB8AC3E}">
        <p14:creationId xmlns:p14="http://schemas.microsoft.com/office/powerpoint/2010/main" val="169383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9CAABC-3C45-0290-4DDF-84A1378FBF02}"/>
              </a:ext>
            </a:extLst>
          </p:cNvPr>
          <p:cNvSpPr/>
          <p:nvPr/>
        </p:nvSpPr>
        <p:spPr>
          <a:xfrm>
            <a:off x="0" y="3725455"/>
            <a:ext cx="12192000" cy="31325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FC955-608B-BDD3-F3DA-B75A568BB12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180949-9BE0-7E34-9703-07052D8C5F9B}"/>
              </a:ext>
            </a:extLst>
          </p:cNvPr>
          <p:cNvSpPr txBox="1"/>
          <p:nvPr/>
        </p:nvSpPr>
        <p:spPr>
          <a:xfrm>
            <a:off x="4413648" y="5412063"/>
            <a:ext cx="33647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chemeClr val="bg2"/>
                </a:solidFill>
                <a:latin typeface="Bebas Neue Regular" panose="020B0606020202050201" pitchFamily="34" charset="77"/>
              </a:rPr>
              <a:t>INNIE RETIREMENT SONG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A2768-7555-8431-9C08-1011A2B39BE2}"/>
              </a:ext>
            </a:extLst>
          </p:cNvPr>
          <p:cNvSpPr txBox="1"/>
          <p:nvPr/>
        </p:nvSpPr>
        <p:spPr>
          <a:xfrm>
            <a:off x="5801047" y="5975696"/>
            <a:ext cx="5899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200" spc="200" dirty="0">
                <a:solidFill>
                  <a:schemeClr val="bg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NO.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FC572-0DDD-F47C-4773-679F79F1F6BF}"/>
              </a:ext>
            </a:extLst>
          </p:cNvPr>
          <p:cNvSpPr txBox="1"/>
          <p:nvPr/>
        </p:nvSpPr>
        <p:spPr>
          <a:xfrm>
            <a:off x="4964278" y="6392418"/>
            <a:ext cx="2263440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600" b="1" spc="200" dirty="0">
                <a:solidFill>
                  <a:schemeClr val="bg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COPYRIGHT LUMON INDUSTRIES, INC.</a:t>
            </a:r>
          </a:p>
          <a:p>
            <a:pPr algn="ctr">
              <a:spcAft>
                <a:spcPts val="600"/>
              </a:spcAft>
            </a:pPr>
            <a:r>
              <a:rPr lang="en-GB" sz="600" b="1" spc="200" dirty="0">
                <a:solidFill>
                  <a:schemeClr val="bg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ALL RIGHTS RESERVED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FCFC70-D5F5-EA93-17B2-81FF79F0C1AE}"/>
              </a:ext>
            </a:extLst>
          </p:cNvPr>
          <p:cNvGrpSpPr/>
          <p:nvPr/>
        </p:nvGrpSpPr>
        <p:grpSpPr>
          <a:xfrm>
            <a:off x="4427738" y="1760918"/>
            <a:ext cx="3336524" cy="3336524"/>
            <a:chOff x="4427738" y="1760918"/>
            <a:chExt cx="3336524" cy="3336524"/>
          </a:xfrm>
        </p:grpSpPr>
        <p:sp>
          <p:nvSpPr>
            <p:cNvPr id="11" name="Doughnut 10">
              <a:extLst>
                <a:ext uri="{FF2B5EF4-FFF2-40B4-BE49-F238E27FC236}">
                  <a16:creationId xmlns:a16="http://schemas.microsoft.com/office/drawing/2014/main" id="{2A74A281-CD25-AE6F-52A2-F94A66F2B6F3}"/>
                </a:ext>
              </a:extLst>
            </p:cNvPr>
            <p:cNvSpPr/>
            <p:nvPr/>
          </p:nvSpPr>
          <p:spPr>
            <a:xfrm>
              <a:off x="4427738" y="1760918"/>
              <a:ext cx="3336524" cy="3336524"/>
            </a:xfrm>
            <a:prstGeom prst="donut">
              <a:avLst>
                <a:gd name="adj" fmla="val 35883"/>
              </a:avLst>
            </a:prstGeom>
            <a:solidFill>
              <a:schemeClr val="tx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E7D005-F961-BC11-8FF0-C74E8ED205ED}"/>
                </a:ext>
              </a:extLst>
            </p:cNvPr>
            <p:cNvSpPr txBox="1"/>
            <p:nvPr/>
          </p:nvSpPr>
          <p:spPr>
            <a:xfrm>
              <a:off x="4528748" y="1862907"/>
              <a:ext cx="3134504" cy="3132546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r>
                <a:rPr lang="en-GB" sz="600" spc="200" dirty="0">
                  <a:solidFill>
                    <a:schemeClr val="bg2"/>
                  </a:solidFill>
                </a:rPr>
                <a:t>ALL RIGHTS OF THE OWNER OF THE RECORDED WORK COPYRIGHT LUMON INDUSTRIES INC. UNAUTHORIZED PUBLIC PERFORMANCE, BROADCASTING AND COPYING OF THE RECORD PROHIBUTED.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D64DB19-F289-C340-36DD-0F590E7C5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8648" y="2207354"/>
              <a:ext cx="814702" cy="38809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041DB1-1C5A-77F8-9DF8-7CCFF52CBC21}"/>
                </a:ext>
              </a:extLst>
            </p:cNvPr>
            <p:cNvSpPr/>
            <p:nvPr/>
          </p:nvSpPr>
          <p:spPr>
            <a:xfrm>
              <a:off x="5576778" y="2909459"/>
              <a:ext cx="1038442" cy="1038438"/>
            </a:xfrm>
            <a:prstGeom prst="ellipse">
              <a:avLst/>
            </a:prstGeom>
            <a:solidFill>
              <a:schemeClr val="bg2"/>
            </a:solidFill>
            <a:ln w="38100" cmpd="dbl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781CC-57B6-4639-E0F6-86F3B6B7CC24}"/>
                </a:ext>
              </a:extLst>
            </p:cNvPr>
            <p:cNvSpPr txBox="1"/>
            <p:nvPr/>
          </p:nvSpPr>
          <p:spPr>
            <a:xfrm>
              <a:off x="4806925" y="3174763"/>
              <a:ext cx="594715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GB" sz="800" dirty="0">
                  <a:solidFill>
                    <a:schemeClr val="bg2"/>
                  </a:solidFill>
                  <a:latin typeface="Michroma" pitchFamily="2" charset="77"/>
                </a:rPr>
                <a:t>STEREO</a:t>
              </a:r>
            </a:p>
            <a:p>
              <a:r>
                <a:rPr lang="en-GB" sz="800" dirty="0">
                  <a:solidFill>
                    <a:schemeClr val="bg2"/>
                  </a:solidFill>
                  <a:latin typeface="Michroma" pitchFamily="2" charset="77"/>
                </a:rPr>
                <a:t>45 RPM</a:t>
              </a:r>
            </a:p>
            <a:p>
              <a:pPr>
                <a:spcBef>
                  <a:spcPts val="600"/>
                </a:spcBef>
              </a:pPr>
              <a:r>
                <a:rPr lang="en-GB" sz="600" dirty="0">
                  <a:solidFill>
                    <a:schemeClr val="bg2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Recorded</a:t>
              </a:r>
              <a:br>
                <a:rPr lang="en-GB" sz="600" dirty="0">
                  <a:solidFill>
                    <a:schemeClr val="bg2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</a:br>
              <a:r>
                <a:rPr lang="en-GB" sz="600" dirty="0">
                  <a:solidFill>
                    <a:schemeClr val="bg2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in the U.S.A.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4EA518-F16B-88C5-7372-15DE6EB46F1A}"/>
                </a:ext>
              </a:extLst>
            </p:cNvPr>
            <p:cNvSpPr txBox="1"/>
            <p:nvPr/>
          </p:nvSpPr>
          <p:spPr>
            <a:xfrm>
              <a:off x="6739441" y="3236318"/>
              <a:ext cx="779059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GB" sz="800" dirty="0">
                  <a:solidFill>
                    <a:schemeClr val="bg2"/>
                  </a:solidFill>
                  <a:latin typeface="Michroma" pitchFamily="2" charset="77"/>
                </a:rPr>
                <a:t>SIDE A</a:t>
              </a:r>
            </a:p>
            <a:p>
              <a:pPr algn="r">
                <a:spcBef>
                  <a:spcPts val="600"/>
                </a:spcBef>
              </a:pPr>
              <a:r>
                <a:rPr lang="en-GB" sz="600" dirty="0">
                  <a:solidFill>
                    <a:schemeClr val="bg2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All Rights Reserved</a:t>
              </a:r>
            </a:p>
            <a:p>
              <a:pPr algn="r"/>
              <a:r>
                <a:rPr lang="en-GB" sz="600" dirty="0">
                  <a:solidFill>
                    <a:schemeClr val="bg2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Lumon Industries Inc.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1A25E9-6D6A-D13E-043F-41674F156630}"/>
                </a:ext>
              </a:extLst>
            </p:cNvPr>
            <p:cNvGrpSpPr/>
            <p:nvPr/>
          </p:nvGrpSpPr>
          <p:grpSpPr>
            <a:xfrm>
              <a:off x="5462813" y="4275275"/>
              <a:ext cx="1266372" cy="322804"/>
              <a:chOff x="5458063" y="3884330"/>
              <a:chExt cx="1266372" cy="3228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82CEA0-6CA8-7283-EF46-CDA21960597F}"/>
                  </a:ext>
                </a:extLst>
              </p:cNvPr>
              <p:cNvSpPr txBox="1"/>
              <p:nvPr/>
            </p:nvSpPr>
            <p:spPr>
              <a:xfrm>
                <a:off x="5458063" y="3884330"/>
                <a:ext cx="126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2"/>
                    </a:solidFill>
                    <a:latin typeface="Bebas Neue Regular" panose="020B0606020202050201" pitchFamily="34" charset="77"/>
                  </a:rPr>
                  <a:t>INNIE RETIREMENT SONG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6CB438-DAAF-5D7C-770C-C5218ECC05D8}"/>
                  </a:ext>
                </a:extLst>
              </p:cNvPr>
              <p:cNvSpPr txBox="1"/>
              <p:nvPr/>
            </p:nvSpPr>
            <p:spPr>
              <a:xfrm>
                <a:off x="5906903" y="4114801"/>
                <a:ext cx="368691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600" spc="200" dirty="0">
                    <a:solidFill>
                      <a:schemeClr val="bg2"/>
                    </a:solidFill>
                    <a:latin typeface="Inter Tight" pitchFamily="2" charset="0"/>
                    <a:ea typeface="Inter Tight" pitchFamily="2" charset="0"/>
                    <a:cs typeface="Inter Tight" pitchFamily="2" charset="0"/>
                  </a:rPr>
                  <a:t>NO. 19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92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A52D467-A7F5-772E-1498-8E641589C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684" y="1922111"/>
            <a:ext cx="6326632" cy="301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6F33C1-1FBD-A709-0DEE-FD8B07D1C3C4}"/>
              </a:ext>
            </a:extLst>
          </p:cNvPr>
          <p:cNvSpPr txBox="1"/>
          <p:nvPr/>
        </p:nvSpPr>
        <p:spPr>
          <a:xfrm>
            <a:off x="2236225" y="1166843"/>
            <a:ext cx="7719549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9600" dirty="0">
                <a:latin typeface="Gloria Hallelujah" panose="02000000000000000000" pitchFamily="2" charset="0"/>
              </a:rPr>
              <a:t>I DON’T</a:t>
            </a:r>
            <a:br>
              <a:rPr lang="en-GB" sz="9600" dirty="0">
                <a:latin typeface="Gloria Hallelujah" panose="02000000000000000000" pitchFamily="2" charset="0"/>
              </a:rPr>
            </a:br>
            <a:r>
              <a:rPr lang="en-GB" sz="9600" dirty="0">
                <a:latin typeface="Gloria Hallelujah" panose="02000000000000000000" pitchFamily="2" charset="0"/>
              </a:rPr>
              <a:t>WANT TO</a:t>
            </a:r>
            <a:br>
              <a:rPr lang="en-GB" sz="9600" dirty="0">
                <a:latin typeface="Gloria Hallelujah" panose="02000000000000000000" pitchFamily="2" charset="0"/>
              </a:rPr>
            </a:br>
            <a:r>
              <a:rPr lang="en-GB" sz="9600" dirty="0">
                <a:latin typeface="Gloria Hallelujah" panose="02000000000000000000" pitchFamily="2" charset="0"/>
              </a:rPr>
              <a:t>WORK HERE</a:t>
            </a:r>
          </a:p>
        </p:txBody>
      </p:sp>
    </p:spTree>
    <p:extLst>
      <p:ext uri="{BB962C8B-B14F-4D97-AF65-F5344CB8AC3E}">
        <p14:creationId xmlns:p14="http://schemas.microsoft.com/office/powerpoint/2010/main" val="135395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64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744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3EBD6C-673E-CC49-B036-E9F1D60E6DE9}"/>
              </a:ext>
            </a:extLst>
          </p:cNvPr>
          <p:cNvCxnSpPr/>
          <p:nvPr/>
        </p:nvCxnSpPr>
        <p:spPr>
          <a:xfrm>
            <a:off x="4161064" y="3058886"/>
            <a:ext cx="386987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C10317-69F4-7342-99A4-FCC6F637FC9F}"/>
              </a:ext>
            </a:extLst>
          </p:cNvPr>
          <p:cNvSpPr txBox="1"/>
          <p:nvPr/>
        </p:nvSpPr>
        <p:spPr>
          <a:xfrm>
            <a:off x="4161064" y="3146081"/>
            <a:ext cx="2705869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Designed by</a:t>
            </a:r>
          </a:p>
          <a:p>
            <a:pPr>
              <a:lnSpc>
                <a:spcPct val="90000"/>
              </a:lnSpc>
            </a:pP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D Story Productions</a:t>
            </a:r>
          </a:p>
        </p:txBody>
      </p:sp>
    </p:spTree>
    <p:extLst>
      <p:ext uri="{BB962C8B-B14F-4D97-AF65-F5344CB8AC3E}">
        <p14:creationId xmlns:p14="http://schemas.microsoft.com/office/powerpoint/2010/main" val="55448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AEDCBF1-80CC-4A49-5330-953622E76A54}"/>
              </a:ext>
            </a:extLst>
          </p:cNvPr>
          <p:cNvSpPr txBox="1"/>
          <p:nvPr/>
        </p:nvSpPr>
        <p:spPr>
          <a:xfrm>
            <a:off x="3346048" y="3847194"/>
            <a:ext cx="54999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800" spc="60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 SemiBold" pitchFamily="2" charset="0"/>
              </a:rPr>
              <a:t>UNITED IN SEVERANCE</a:t>
            </a:r>
          </a:p>
        </p:txBody>
      </p:sp>
      <p:cxnSp>
        <p:nvCxnSpPr>
          <p:cNvPr id="6" name="Divider">
            <a:extLst>
              <a:ext uri="{FF2B5EF4-FFF2-40B4-BE49-F238E27FC236}">
                <a16:creationId xmlns:a16="http://schemas.microsoft.com/office/drawing/2014/main" id="{C140968F-D3CF-E678-C50E-4282388F9869}"/>
              </a:ext>
            </a:extLst>
          </p:cNvPr>
          <p:cNvCxnSpPr>
            <a:cxnSpLocks/>
          </p:cNvCxnSpPr>
          <p:nvPr/>
        </p:nvCxnSpPr>
        <p:spPr>
          <a:xfrm>
            <a:off x="3057379" y="3502855"/>
            <a:ext cx="607724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umon Word Logo">
            <a:extLst>
              <a:ext uri="{FF2B5EF4-FFF2-40B4-BE49-F238E27FC236}">
                <a16:creationId xmlns:a16="http://schemas.microsoft.com/office/drawing/2014/main" id="{F6C95DEB-A360-1B2D-95FE-E16D4EF7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450" y="2562372"/>
            <a:ext cx="3721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BA767E0-F755-9728-EDD9-79354207C61F}"/>
              </a:ext>
            </a:extLst>
          </p:cNvPr>
          <p:cNvGrpSpPr/>
          <p:nvPr/>
        </p:nvGrpSpPr>
        <p:grpSpPr>
          <a:xfrm>
            <a:off x="4161064" y="2121012"/>
            <a:ext cx="3869872" cy="751992"/>
            <a:chOff x="4161064" y="3058886"/>
            <a:chExt cx="3869872" cy="75199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64A41-0C96-A589-D63C-D69400C96F67}"/>
                </a:ext>
              </a:extLst>
            </p:cNvPr>
            <p:cNvCxnSpPr/>
            <p:nvPr/>
          </p:nvCxnSpPr>
          <p:spPr>
            <a:xfrm>
              <a:off x="4161064" y="3058886"/>
              <a:ext cx="3869872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574CB-8F41-7BCB-42BD-C4021A781854}"/>
                </a:ext>
              </a:extLst>
            </p:cNvPr>
            <p:cNvSpPr txBox="1"/>
            <p:nvPr/>
          </p:nvSpPr>
          <p:spPr>
            <a:xfrm>
              <a:off x="4161064" y="3146081"/>
              <a:ext cx="3097002" cy="6647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400" dirty="0" err="1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Macrodata</a:t>
              </a: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 Refinement</a:t>
              </a:r>
            </a:p>
            <a:p>
              <a:pPr>
                <a:lnSpc>
                  <a:spcPct val="90000"/>
                </a:lnSpc>
              </a:pP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Barney 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A32085-8ED7-A274-0847-757BC0F4E838}"/>
              </a:ext>
            </a:extLst>
          </p:cNvPr>
          <p:cNvGrpSpPr/>
          <p:nvPr/>
        </p:nvGrpSpPr>
        <p:grpSpPr>
          <a:xfrm>
            <a:off x="4161064" y="3053004"/>
            <a:ext cx="3869872" cy="751992"/>
            <a:chOff x="4161064" y="3058886"/>
            <a:chExt cx="3869872" cy="75199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7DD559-A775-8E86-6CAC-D34FBDCD750A}"/>
                </a:ext>
              </a:extLst>
            </p:cNvPr>
            <p:cNvCxnSpPr/>
            <p:nvPr/>
          </p:nvCxnSpPr>
          <p:spPr>
            <a:xfrm>
              <a:off x="4161064" y="3058886"/>
              <a:ext cx="3869872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D22B34-AA7A-FFDB-CFC0-E49FFBD6C37D}"/>
                </a:ext>
              </a:extLst>
            </p:cNvPr>
            <p:cNvSpPr txBox="1"/>
            <p:nvPr/>
          </p:nvSpPr>
          <p:spPr>
            <a:xfrm>
              <a:off x="4161064" y="3146081"/>
              <a:ext cx="2143215" cy="6647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Optics &amp; Design</a:t>
              </a:r>
            </a:p>
            <a:p>
              <a:pPr>
                <a:lnSpc>
                  <a:spcPct val="90000"/>
                </a:lnSpc>
              </a:pP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Vickie 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CA97C3-8E25-A67E-1825-6E285E8AC82A}"/>
              </a:ext>
            </a:extLst>
          </p:cNvPr>
          <p:cNvGrpSpPr/>
          <p:nvPr/>
        </p:nvGrpSpPr>
        <p:grpSpPr>
          <a:xfrm>
            <a:off x="4161064" y="3984996"/>
            <a:ext cx="3912931" cy="751992"/>
            <a:chOff x="4161064" y="3058886"/>
            <a:chExt cx="3912931" cy="75199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7F32116-A125-AA8A-70DE-B07F90461F5D}"/>
                </a:ext>
              </a:extLst>
            </p:cNvPr>
            <p:cNvCxnSpPr/>
            <p:nvPr/>
          </p:nvCxnSpPr>
          <p:spPr>
            <a:xfrm>
              <a:off x="4161064" y="3058886"/>
              <a:ext cx="3869872" cy="0"/>
            </a:xfrm>
            <a:prstGeom prst="line">
              <a:avLst/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14569-77E2-A265-5AF5-AC74B1BF5C36}"/>
                </a:ext>
              </a:extLst>
            </p:cNvPr>
            <p:cNvSpPr txBox="1"/>
            <p:nvPr/>
          </p:nvSpPr>
          <p:spPr>
            <a:xfrm>
              <a:off x="4161064" y="3146081"/>
              <a:ext cx="3912931" cy="6647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Department of Severed Floor</a:t>
              </a:r>
            </a:p>
            <a:p>
              <a:pPr>
                <a:lnSpc>
                  <a:spcPct val="90000"/>
                </a:lnSpc>
              </a:pPr>
              <a:r>
                <a:rPr lang="en-GB" sz="2400" dirty="0">
                  <a:solidFill>
                    <a:schemeClr val="bg2"/>
                  </a:solidFill>
                  <a:latin typeface="Inter Tight Medium" pitchFamily="2" charset="0"/>
                  <a:ea typeface="Inter Tight Medium" pitchFamily="2" charset="0"/>
                  <a:cs typeface="Inter Tight Medium" pitchFamily="2" charset="0"/>
                </a:rPr>
                <a:t>Adeline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46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164A41-0C96-A589-D63C-D69400C96F67}"/>
              </a:ext>
            </a:extLst>
          </p:cNvPr>
          <p:cNvCxnSpPr/>
          <p:nvPr/>
        </p:nvCxnSpPr>
        <p:spPr>
          <a:xfrm>
            <a:off x="4161064" y="2945921"/>
            <a:ext cx="386987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0574CB-8F41-7BCB-42BD-C4021A781854}"/>
              </a:ext>
            </a:extLst>
          </p:cNvPr>
          <p:cNvSpPr txBox="1"/>
          <p:nvPr/>
        </p:nvSpPr>
        <p:spPr>
          <a:xfrm>
            <a:off x="4161064" y="3033116"/>
            <a:ext cx="2305118" cy="11510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@</a:t>
            </a:r>
            <a:r>
              <a:rPr lang="en-GB" sz="2400" dirty="0" err="1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dstoryco</a:t>
            </a: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   </a:t>
            </a:r>
            <a:r>
              <a:rPr lang="en-GB" sz="1100" dirty="0">
                <a:solidFill>
                  <a:schemeClr val="bg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Instagram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@</a:t>
            </a:r>
            <a:r>
              <a:rPr lang="en-GB" sz="2400" dirty="0" err="1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dstoryco</a:t>
            </a: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   </a:t>
            </a:r>
            <a:r>
              <a:rPr lang="en-GB" sz="1100" dirty="0">
                <a:solidFill>
                  <a:schemeClr val="bg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TikTok</a:t>
            </a:r>
            <a:endParaRPr lang="en-GB" sz="2400" dirty="0">
              <a:solidFill>
                <a:schemeClr val="bg2"/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4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D Story   </a:t>
            </a:r>
            <a:r>
              <a:rPr lang="en-GB" sz="1100" dirty="0">
                <a:solidFill>
                  <a:schemeClr val="bg2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rPr>
              <a:t>LinkedIn</a:t>
            </a:r>
            <a:endParaRPr lang="en-GB" sz="2400" dirty="0">
              <a:solidFill>
                <a:schemeClr val="bg2"/>
              </a:solidFill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D6CA2-1A29-16EA-4A28-95AE88182E4E}"/>
              </a:ext>
            </a:extLst>
          </p:cNvPr>
          <p:cNvSpPr txBox="1"/>
          <p:nvPr/>
        </p:nvSpPr>
        <p:spPr>
          <a:xfrm>
            <a:off x="4161064" y="2673801"/>
            <a:ext cx="771045" cy="152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100" dirty="0">
                <a:solidFill>
                  <a:schemeClr val="bg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Follow us on</a:t>
            </a:r>
          </a:p>
        </p:txBody>
      </p:sp>
    </p:spTree>
    <p:extLst>
      <p:ext uri="{BB962C8B-B14F-4D97-AF65-F5344CB8AC3E}">
        <p14:creationId xmlns:p14="http://schemas.microsoft.com/office/powerpoint/2010/main" val="165474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FD9E23E-B454-4DDE-5F3C-4F1F0C2C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6964" y="991609"/>
            <a:ext cx="4126448" cy="54394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5CD65A6-F170-5215-92BD-B9DC57D0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2337" y="4074675"/>
            <a:ext cx="2407884" cy="17718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BE908-3768-BA40-EA80-14394D147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918" y="991609"/>
            <a:ext cx="4689316" cy="22338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8636426-07DA-CDEE-13A6-BAA5766CC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18" y="3845458"/>
            <a:ext cx="4689316" cy="22338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D8FFFB3-ABB1-B63F-2A3D-E721E8F334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0379" y="2402158"/>
            <a:ext cx="4563703" cy="8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487052-BACB-B1C4-F660-C55C251CD057}"/>
              </a:ext>
            </a:extLst>
          </p:cNvPr>
          <p:cNvSpPr txBox="1"/>
          <p:nvPr/>
        </p:nvSpPr>
        <p:spPr>
          <a:xfrm>
            <a:off x="2328430" y="2777032"/>
            <a:ext cx="753514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GB" sz="2000" spc="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Valued Lumon Employee,</a:t>
            </a:r>
          </a:p>
          <a:p>
            <a:pPr>
              <a:spcAft>
                <a:spcPts val="2400"/>
              </a:spcAft>
            </a:pPr>
            <a:r>
              <a:rPr lang="en-GB" sz="20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No individual is more appreciated than you, NAME.</a:t>
            </a:r>
          </a:p>
          <a:p>
            <a:pPr>
              <a:spcAft>
                <a:spcPts val="2400"/>
              </a:spcAft>
            </a:pPr>
            <a:r>
              <a:rPr lang="en-GB" sz="2000" spc="0" baseline="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Your adherence to standards in JOB TITLE has been noticed.</a:t>
            </a:r>
          </a:p>
          <a:p>
            <a:pPr>
              <a:spcAft>
                <a:spcPts val="2400"/>
              </a:spcAft>
            </a:pPr>
            <a:r>
              <a:rPr lang="en-GB" sz="20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Please enjoy one (1) free package of raisins, </a:t>
            </a:r>
            <a:r>
              <a:rPr lang="en-GB" sz="2000" dirty="0" err="1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shriveled</a:t>
            </a:r>
            <a:r>
              <a:rPr lang="en-GB" sz="20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  <a:cs typeface="Inter Tight" pitchFamily="2" charset="0"/>
              </a:rPr>
              <a:t>.</a:t>
            </a:r>
            <a:endParaRPr lang="en-GB" sz="2000" spc="0" baseline="0" dirty="0">
              <a:solidFill>
                <a:schemeClr val="tx2"/>
              </a:solidFill>
              <a:latin typeface="Inter" panose="02000503000000020004" pitchFamily="2" charset="0"/>
              <a:ea typeface="Inter" panose="02000503000000020004" pitchFamily="2" charset="0"/>
              <a:cs typeface="Inter T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EAF51-7A2F-26EA-E4C7-63D7C640440E}"/>
              </a:ext>
            </a:extLst>
          </p:cNvPr>
          <p:cNvSpPr txBox="1"/>
          <p:nvPr/>
        </p:nvSpPr>
        <p:spPr>
          <a:xfrm>
            <a:off x="4722225" y="6065248"/>
            <a:ext cx="2747548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800" b="1" spc="200" dirty="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COPYRIGHT LUMON INDUSTRIES, INC.</a:t>
            </a:r>
          </a:p>
          <a:p>
            <a:pPr algn="ctr">
              <a:spcAft>
                <a:spcPts val="600"/>
              </a:spcAft>
            </a:pPr>
            <a:r>
              <a:rPr lang="en-GB" sz="800" b="1" spc="200" dirty="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ALL RIGHTS RESERVED</a:t>
            </a:r>
          </a:p>
          <a:p>
            <a:pPr algn="ctr">
              <a:spcAft>
                <a:spcPts val="600"/>
              </a:spcAft>
            </a:pPr>
            <a:r>
              <a:rPr lang="en-GB" sz="800" b="1" spc="200" dirty="0">
                <a:solidFill>
                  <a:schemeClr val="tx2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PRINTED IN U.S.A.</a:t>
            </a:r>
          </a:p>
        </p:txBody>
      </p:sp>
    </p:spTree>
    <p:extLst>
      <p:ext uri="{BB962C8B-B14F-4D97-AF65-F5344CB8AC3E}">
        <p14:creationId xmlns:p14="http://schemas.microsoft.com/office/powerpoint/2010/main" val="124704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7E1FA3-8223-3411-D861-C384F90428A9}"/>
              </a:ext>
            </a:extLst>
          </p:cNvPr>
          <p:cNvSpPr txBox="1"/>
          <p:nvPr/>
        </p:nvSpPr>
        <p:spPr>
          <a:xfrm>
            <a:off x="3225833" y="3876337"/>
            <a:ext cx="5740354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800" spc="0" baseline="0" dirty="0">
                <a:solidFill>
                  <a:schemeClr val="bg1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Please try to enjoy each fact equally.</a:t>
            </a:r>
          </a:p>
        </p:txBody>
      </p:sp>
    </p:spTree>
    <p:extLst>
      <p:ext uri="{BB962C8B-B14F-4D97-AF65-F5344CB8AC3E}">
        <p14:creationId xmlns:p14="http://schemas.microsoft.com/office/powerpoint/2010/main" val="333808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487052-BACB-B1C4-F660-C55C251CD057}"/>
              </a:ext>
            </a:extLst>
          </p:cNvPr>
          <p:cNvSpPr txBox="1"/>
          <p:nvPr/>
        </p:nvSpPr>
        <p:spPr>
          <a:xfrm>
            <a:off x="3126452" y="3596178"/>
            <a:ext cx="593912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8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The work is mysterious and important</a:t>
            </a:r>
          </a:p>
        </p:txBody>
      </p:sp>
    </p:spTree>
    <p:extLst>
      <p:ext uri="{BB962C8B-B14F-4D97-AF65-F5344CB8AC3E}">
        <p14:creationId xmlns:p14="http://schemas.microsoft.com/office/powerpoint/2010/main" val="31550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487052-BACB-B1C4-F660-C55C251CD057}"/>
              </a:ext>
            </a:extLst>
          </p:cNvPr>
          <p:cNvSpPr txBox="1"/>
          <p:nvPr/>
        </p:nvSpPr>
        <p:spPr>
          <a:xfrm>
            <a:off x="3033485" y="3626955"/>
            <a:ext cx="6125075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8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A handshake is available upon request.</a:t>
            </a:r>
          </a:p>
        </p:txBody>
      </p:sp>
    </p:spTree>
    <p:extLst>
      <p:ext uri="{BB962C8B-B14F-4D97-AF65-F5344CB8AC3E}">
        <p14:creationId xmlns:p14="http://schemas.microsoft.com/office/powerpoint/2010/main" val="21556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E0694-7D1F-8419-C26B-849EAC3F159E}"/>
              </a:ext>
            </a:extLst>
          </p:cNvPr>
          <p:cNvSpPr txBox="1"/>
          <p:nvPr/>
        </p:nvSpPr>
        <p:spPr>
          <a:xfrm>
            <a:off x="1540297" y="3596178"/>
            <a:ext cx="9111469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2800" spc="0" baseline="0" dirty="0">
                <a:solidFill>
                  <a:schemeClr val="tx2"/>
                </a:solidFill>
                <a:latin typeface="Inter Tight Medium" pitchFamily="2" charset="0"/>
                <a:ea typeface="Inter Tight Medium" pitchFamily="2" charset="0"/>
                <a:cs typeface="Inter Tight Medium" pitchFamily="2" charset="0"/>
              </a:rPr>
              <a:t>The board will not be contributing to this meeting verbally.</a:t>
            </a:r>
          </a:p>
        </p:txBody>
      </p:sp>
    </p:spTree>
    <p:extLst>
      <p:ext uri="{BB962C8B-B14F-4D97-AF65-F5344CB8AC3E}">
        <p14:creationId xmlns:p14="http://schemas.microsoft.com/office/powerpoint/2010/main" val="275162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10BA07FD-197C-DB81-EFB2-39F8F92CD833}"/>
              </a:ext>
            </a:extLst>
          </p:cNvPr>
          <p:cNvSpPr txBox="1"/>
          <p:nvPr/>
        </p:nvSpPr>
        <p:spPr>
          <a:xfrm>
            <a:off x="5683330" y="2878519"/>
            <a:ext cx="42543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b="1" dirty="0">
                <a:solidFill>
                  <a:schemeClr val="tx2"/>
                </a:solidFill>
                <a:latin typeface="Michroma" pitchFamily="2" charset="77"/>
              </a:rPr>
              <a:t>OPTICS</a:t>
            </a:r>
            <a:br>
              <a:rPr lang="en-GB" sz="3600" b="1" dirty="0">
                <a:solidFill>
                  <a:schemeClr val="tx2"/>
                </a:solidFill>
                <a:latin typeface="Michroma" pitchFamily="2" charset="77"/>
              </a:rPr>
            </a:br>
            <a:r>
              <a:rPr lang="en-GB" sz="3600" b="1" dirty="0">
                <a:solidFill>
                  <a:schemeClr val="tx2"/>
                </a:solidFill>
                <a:latin typeface="Michroma" pitchFamily="2" charset="77"/>
              </a:rPr>
              <a:t>AND DESIGN</a:t>
            </a:r>
          </a:p>
        </p:txBody>
      </p:sp>
      <p:cxnSp>
        <p:nvCxnSpPr>
          <p:cNvPr id="20" name="Divider">
            <a:extLst>
              <a:ext uri="{FF2B5EF4-FFF2-40B4-BE49-F238E27FC236}">
                <a16:creationId xmlns:a16="http://schemas.microsoft.com/office/drawing/2014/main" id="{B1150477-9DF2-9DFF-465F-598DA55967EC}"/>
              </a:ext>
            </a:extLst>
          </p:cNvPr>
          <p:cNvCxnSpPr>
            <a:cxnSpLocks/>
          </p:cNvCxnSpPr>
          <p:nvPr/>
        </p:nvCxnSpPr>
        <p:spPr>
          <a:xfrm>
            <a:off x="5155793" y="2757268"/>
            <a:ext cx="0" cy="135049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umon Fill Logo">
            <a:extLst>
              <a:ext uri="{FF2B5EF4-FFF2-40B4-BE49-F238E27FC236}">
                <a16:creationId xmlns:a16="http://schemas.microsoft.com/office/drawing/2014/main" id="{1341BF6B-36C1-B3FA-50A4-EEA56C45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54301" y="2871196"/>
            <a:ext cx="2321249" cy="11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8775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Blank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ark Blue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ark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en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ue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Yellow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ink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ight v2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Dark v2">
  <a:themeElements>
    <a:clrScheme name="Severance">
      <a:dk1>
        <a:srgbClr val="000000"/>
      </a:dk1>
      <a:lt1>
        <a:srgbClr val="FFFFFF"/>
      </a:lt1>
      <a:dk2>
        <a:srgbClr val="0F172A"/>
      </a:dk2>
      <a:lt2>
        <a:srgbClr val="F8FAFC"/>
      </a:lt2>
      <a:accent1>
        <a:srgbClr val="B3D6C3"/>
      </a:accent1>
      <a:accent2>
        <a:srgbClr val="5FB7A0"/>
      </a:accent2>
      <a:accent3>
        <a:srgbClr val="7DCBDC"/>
      </a:accent3>
      <a:accent4>
        <a:srgbClr val="FCA1A9"/>
      </a:accent4>
      <a:accent5>
        <a:srgbClr val="E7F2A0"/>
      </a:accent5>
      <a:accent6>
        <a:srgbClr val="002C4D"/>
      </a:accent6>
      <a:hlink>
        <a:srgbClr val="000000"/>
      </a:hlink>
      <a:folHlink>
        <a:srgbClr val="000000"/>
      </a:folHlink>
    </a:clrScheme>
    <a:fontScheme name="New Age">
      <a:majorFont>
        <a:latin typeface="Tobia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799</Words>
  <Application>Microsoft Macintosh PowerPoint</Application>
  <PresentationFormat>Widescreen</PresentationFormat>
  <Paragraphs>266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32</vt:i4>
      </vt:variant>
    </vt:vector>
  </HeadingPairs>
  <TitlesOfParts>
    <vt:vector size="55" baseType="lpstr">
      <vt:lpstr>Inter Tight SemiBold</vt:lpstr>
      <vt:lpstr>Inter Tight Light</vt:lpstr>
      <vt:lpstr>Inter Medium</vt:lpstr>
      <vt:lpstr>Gloria Hallelujah</vt:lpstr>
      <vt:lpstr>Inter SemiBold</vt:lpstr>
      <vt:lpstr>Inter Tight ExtraBold</vt:lpstr>
      <vt:lpstr>Inter Tight Medium</vt:lpstr>
      <vt:lpstr>Inter Tight</vt:lpstr>
      <vt:lpstr>Inter</vt:lpstr>
      <vt:lpstr>Wingdings</vt:lpstr>
      <vt:lpstr>Michroma</vt:lpstr>
      <vt:lpstr>Bebas Neue Regular</vt:lpstr>
      <vt:lpstr>Arial</vt:lpstr>
      <vt:lpstr>Light</vt:lpstr>
      <vt:lpstr>Dark Blue</vt:lpstr>
      <vt:lpstr>Dark</vt:lpstr>
      <vt:lpstr>Green</vt:lpstr>
      <vt:lpstr>Blue</vt:lpstr>
      <vt:lpstr>Yellow</vt:lpstr>
      <vt:lpstr>Pink</vt:lpstr>
      <vt:lpstr>Light v2</vt:lpstr>
      <vt:lpstr>Dark v2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 Story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</dc:title>
  <dc:subject/>
  <dc:creator>D Story Productions @dstoryco</dc:creator>
  <cp:keywords/>
  <dc:description/>
  <cp:lastModifiedBy>Barney Yau</cp:lastModifiedBy>
  <cp:revision>2</cp:revision>
  <dcterms:created xsi:type="dcterms:W3CDTF">2022-10-15T09:18:12Z</dcterms:created>
  <dcterms:modified xsi:type="dcterms:W3CDTF">2024-04-27T03:57:54Z</dcterms:modified>
  <cp:category/>
</cp:coreProperties>
</file>